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0" r:id="rId6"/>
    <p:sldId id="262" r:id="rId7"/>
    <p:sldId id="298" r:id="rId8"/>
    <p:sldId id="267" r:id="rId9"/>
    <p:sldId id="268" r:id="rId10"/>
    <p:sldId id="269" r:id="rId11"/>
    <p:sldId id="270"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9" r:id="rId3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8581"/>
    <a:srgbClr val="FFFFFF"/>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47" autoAdjust="0"/>
    <p:restoredTop sz="94660"/>
  </p:normalViewPr>
  <p:slideViewPr>
    <p:cSldViewPr snapToGrid="0" showGuides="1">
      <p:cViewPr varScale="1">
        <p:scale>
          <a:sx n="73" d="100"/>
          <a:sy n="73" d="100"/>
        </p:scale>
        <p:origin x="216"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738083-66F2-42F9-96F7-421C51676DB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sv-SE"/>
        </a:p>
      </dgm:t>
    </dgm:pt>
    <dgm:pt modelId="{2B257DC0-04E5-4163-9234-6B2E41D17ED0}">
      <dgm:prSet phldrT="[Text]"/>
      <dgm:spPr/>
      <dgm:t>
        <a:bodyPr/>
        <a:lstStyle/>
        <a:p>
          <a:r>
            <a:rPr lang="sv-SE" altLang="sv-SE" dirty="0"/>
            <a:t>”</a:t>
          </a:r>
          <a:r>
            <a:rPr lang="sv-SE" altLang="sv-SE" dirty="0" err="1"/>
            <a:t>Konfidentialitetsincident</a:t>
          </a:r>
          <a:r>
            <a:rPr lang="sv-SE" altLang="sv-SE" dirty="0"/>
            <a:t>”</a:t>
          </a:r>
          <a:endParaRPr lang="sv-SE" dirty="0"/>
        </a:p>
      </dgm:t>
    </dgm:pt>
    <dgm:pt modelId="{60D9F0CA-2CA6-4E45-A494-D3776CC9B015}" type="parTrans" cxnId="{B607DDA1-FBF4-45E2-8DBA-8F86E358D28C}">
      <dgm:prSet/>
      <dgm:spPr/>
      <dgm:t>
        <a:bodyPr/>
        <a:lstStyle/>
        <a:p>
          <a:endParaRPr lang="sv-SE"/>
        </a:p>
      </dgm:t>
    </dgm:pt>
    <dgm:pt modelId="{36A62AA3-CD1E-413C-B901-16468A4C7B2D}" type="sibTrans" cxnId="{B607DDA1-FBF4-45E2-8DBA-8F86E358D28C}">
      <dgm:prSet/>
      <dgm:spPr/>
      <dgm:t>
        <a:bodyPr/>
        <a:lstStyle/>
        <a:p>
          <a:endParaRPr lang="sv-SE"/>
        </a:p>
      </dgm:t>
    </dgm:pt>
    <dgm:pt modelId="{168AE1B8-88D3-4E89-B520-DD3D97F19503}">
      <dgm:prSet phldrT="[Text]"/>
      <dgm:spPr/>
      <dgm:t>
        <a:bodyPr/>
        <a:lstStyle/>
        <a:p>
          <a:r>
            <a:rPr lang="sv-SE" dirty="0"/>
            <a:t>Alla mottagare som ”cc”</a:t>
          </a:r>
        </a:p>
      </dgm:t>
    </dgm:pt>
    <dgm:pt modelId="{41857CCA-4AF4-4EE9-8FA8-3FF5CD2C963F}" type="parTrans" cxnId="{991B6E71-9257-45C8-8EBB-A139BB0C4CEF}">
      <dgm:prSet/>
      <dgm:spPr/>
      <dgm:t>
        <a:bodyPr/>
        <a:lstStyle/>
        <a:p>
          <a:endParaRPr lang="sv-SE"/>
        </a:p>
      </dgm:t>
    </dgm:pt>
    <dgm:pt modelId="{494FE866-CEEA-4A7C-93B4-9196D0C9D89E}" type="sibTrans" cxnId="{991B6E71-9257-45C8-8EBB-A139BB0C4CEF}">
      <dgm:prSet/>
      <dgm:spPr/>
      <dgm:t>
        <a:bodyPr/>
        <a:lstStyle/>
        <a:p>
          <a:endParaRPr lang="sv-SE"/>
        </a:p>
      </dgm:t>
    </dgm:pt>
    <dgm:pt modelId="{43F9996D-9E59-4E87-90BB-EAF4A15BA569}">
      <dgm:prSet phldrT="[Text]"/>
      <dgm:spPr/>
      <dgm:t>
        <a:bodyPr/>
        <a:lstStyle/>
        <a:p>
          <a:r>
            <a:rPr lang="sv-SE" altLang="sv-SE" b="1" dirty="0"/>
            <a:t>Riktighetsincidenter </a:t>
          </a:r>
          <a:br>
            <a:rPr lang="sv-SE" altLang="sv-SE" b="1" dirty="0"/>
          </a:br>
          <a:r>
            <a:rPr lang="sv-SE" altLang="sv-SE" i="1" dirty="0"/>
            <a:t>- obehörig eller oavsiktlig ändring av personuppgifter</a:t>
          </a:r>
          <a:endParaRPr lang="sv-SE" dirty="0"/>
        </a:p>
      </dgm:t>
    </dgm:pt>
    <dgm:pt modelId="{29D2949D-7602-4C68-ADD3-DAA1997D2E38}" type="parTrans" cxnId="{928F41E4-7B2B-4B33-BC1C-D158E20BE2F0}">
      <dgm:prSet/>
      <dgm:spPr/>
      <dgm:t>
        <a:bodyPr/>
        <a:lstStyle/>
        <a:p>
          <a:endParaRPr lang="sv-SE"/>
        </a:p>
      </dgm:t>
    </dgm:pt>
    <dgm:pt modelId="{5DDD80A7-C2A8-4338-94BB-E1E3C75A5511}" type="sibTrans" cxnId="{928F41E4-7B2B-4B33-BC1C-D158E20BE2F0}">
      <dgm:prSet/>
      <dgm:spPr/>
      <dgm:t>
        <a:bodyPr/>
        <a:lstStyle/>
        <a:p>
          <a:endParaRPr lang="sv-SE"/>
        </a:p>
      </dgm:t>
    </dgm:pt>
    <dgm:pt modelId="{8BC65321-5198-4CB9-8A76-0D91BC4E4282}">
      <dgm:prSet phldrT="[Text]"/>
      <dgm:spPr/>
      <dgm:t>
        <a:bodyPr/>
        <a:lstStyle/>
        <a:p>
          <a:r>
            <a:rPr lang="sv-SE" dirty="0"/>
            <a:t>Person med tillgång till system men inte tillåtelse att ändra, ändrar uppgifter</a:t>
          </a:r>
        </a:p>
      </dgm:t>
    </dgm:pt>
    <dgm:pt modelId="{AD1230C1-164C-4BBD-B8B4-EACDD14BF522}" type="parTrans" cxnId="{504233E6-13C9-41C5-A503-7A49D929429D}">
      <dgm:prSet/>
      <dgm:spPr/>
      <dgm:t>
        <a:bodyPr/>
        <a:lstStyle/>
        <a:p>
          <a:endParaRPr lang="sv-SE"/>
        </a:p>
      </dgm:t>
    </dgm:pt>
    <dgm:pt modelId="{7217741F-084F-4110-A8F3-B9D8D992BD7F}" type="sibTrans" cxnId="{504233E6-13C9-41C5-A503-7A49D929429D}">
      <dgm:prSet/>
      <dgm:spPr/>
      <dgm:t>
        <a:bodyPr/>
        <a:lstStyle/>
        <a:p>
          <a:endParaRPr lang="sv-SE"/>
        </a:p>
      </dgm:t>
    </dgm:pt>
    <dgm:pt modelId="{D44CFCDF-53D3-4B05-BB08-74274C968F9A}">
      <dgm:prSet phldrT="[Text]"/>
      <dgm:spPr/>
      <dgm:t>
        <a:bodyPr/>
        <a:lstStyle/>
        <a:p>
          <a:r>
            <a:rPr lang="sv-SE" altLang="sv-SE" b="1" dirty="0"/>
            <a:t>Tillgänglighetsincidenter</a:t>
          </a:r>
          <a:br>
            <a:rPr lang="sv-SE" altLang="sv-SE" b="1" dirty="0"/>
          </a:br>
          <a:r>
            <a:rPr lang="sv-SE" altLang="sv-SE" i="1" dirty="0"/>
            <a:t>– obehörig eller oavsiktlig eller förlust av, åtkomst till, eller förstöring av personuppgifter</a:t>
          </a:r>
          <a:endParaRPr lang="sv-SE" dirty="0"/>
        </a:p>
      </dgm:t>
    </dgm:pt>
    <dgm:pt modelId="{B05132D1-50EF-4724-9C95-FEE7AFFF37C3}" type="parTrans" cxnId="{1EBC85FC-7A8B-495A-8064-C93AAEDDA6F0}">
      <dgm:prSet/>
      <dgm:spPr/>
      <dgm:t>
        <a:bodyPr/>
        <a:lstStyle/>
        <a:p>
          <a:endParaRPr lang="sv-SE"/>
        </a:p>
      </dgm:t>
    </dgm:pt>
    <dgm:pt modelId="{CD5FD381-86BD-4AF0-A23E-30D42BD7A27D}" type="sibTrans" cxnId="{1EBC85FC-7A8B-495A-8064-C93AAEDDA6F0}">
      <dgm:prSet/>
      <dgm:spPr/>
      <dgm:t>
        <a:bodyPr/>
        <a:lstStyle/>
        <a:p>
          <a:endParaRPr lang="sv-SE"/>
        </a:p>
      </dgm:t>
    </dgm:pt>
    <dgm:pt modelId="{275F9999-E1EE-4EF2-AA66-85ED91FFF8F2}">
      <dgm:prSet phldrT="[Text]"/>
      <dgm:spPr/>
      <dgm:t>
        <a:bodyPr/>
        <a:lstStyle/>
        <a:p>
          <a:r>
            <a:rPr lang="sv-SE" altLang="sv-SE" dirty="0"/>
            <a:t>Någon obehörig raderar uppgifterna – oavsiktligt eller avsiktligt</a:t>
          </a:r>
          <a:endParaRPr lang="sv-SE" dirty="0"/>
        </a:p>
      </dgm:t>
    </dgm:pt>
    <dgm:pt modelId="{EEF07C94-0868-4384-A622-E3D62D1EA733}" type="parTrans" cxnId="{2A8B374F-63D2-41E7-9888-EBD1ADACB7E1}">
      <dgm:prSet/>
      <dgm:spPr/>
      <dgm:t>
        <a:bodyPr/>
        <a:lstStyle/>
        <a:p>
          <a:endParaRPr lang="sv-SE"/>
        </a:p>
      </dgm:t>
    </dgm:pt>
    <dgm:pt modelId="{FF6B5DD2-5FA1-44DE-AF9C-F83650714A57}" type="sibTrans" cxnId="{2A8B374F-63D2-41E7-9888-EBD1ADACB7E1}">
      <dgm:prSet/>
      <dgm:spPr/>
      <dgm:t>
        <a:bodyPr/>
        <a:lstStyle/>
        <a:p>
          <a:endParaRPr lang="sv-SE"/>
        </a:p>
      </dgm:t>
    </dgm:pt>
    <dgm:pt modelId="{24330991-341B-42A7-99B7-0DC42BB69423}">
      <dgm:prSet/>
      <dgm:spPr/>
      <dgm:t>
        <a:bodyPr/>
        <a:lstStyle/>
        <a:p>
          <a:r>
            <a:rPr lang="sv-SE"/>
            <a:t>Information som skickats fel</a:t>
          </a:r>
          <a:endParaRPr lang="sv-SE" dirty="0"/>
        </a:p>
      </dgm:t>
    </dgm:pt>
    <dgm:pt modelId="{9CF9167A-2036-4B79-9CAA-C67C1A528FB2}" type="parTrans" cxnId="{D0853F30-0AC9-48F0-B19D-855C97098F59}">
      <dgm:prSet/>
      <dgm:spPr/>
      <dgm:t>
        <a:bodyPr/>
        <a:lstStyle/>
        <a:p>
          <a:endParaRPr lang="sv-SE"/>
        </a:p>
      </dgm:t>
    </dgm:pt>
    <dgm:pt modelId="{8A9E324A-8E1C-457E-88B3-8877FF790208}" type="sibTrans" cxnId="{D0853F30-0AC9-48F0-B19D-855C97098F59}">
      <dgm:prSet/>
      <dgm:spPr/>
      <dgm:t>
        <a:bodyPr/>
        <a:lstStyle/>
        <a:p>
          <a:endParaRPr lang="sv-SE"/>
        </a:p>
      </dgm:t>
    </dgm:pt>
    <dgm:pt modelId="{40999FD0-30DF-44D6-B987-1ADB417638EC}">
      <dgm:prSet/>
      <dgm:spPr/>
      <dgm:t>
        <a:bodyPr/>
        <a:lstStyle/>
        <a:p>
          <a:r>
            <a:rPr lang="sv-SE" dirty="0"/>
            <a:t>Nätverksintrång</a:t>
          </a:r>
        </a:p>
      </dgm:t>
    </dgm:pt>
    <dgm:pt modelId="{ED2DFD19-444A-4F66-8742-96E5C4EA78AD}" type="parTrans" cxnId="{7925124D-11FE-4AA0-A0A1-5983DA847F4C}">
      <dgm:prSet/>
      <dgm:spPr/>
      <dgm:t>
        <a:bodyPr/>
        <a:lstStyle/>
        <a:p>
          <a:endParaRPr lang="sv-SE"/>
        </a:p>
      </dgm:t>
    </dgm:pt>
    <dgm:pt modelId="{1756315C-F1B6-43F9-8280-83061B3AE8C6}" type="sibTrans" cxnId="{7925124D-11FE-4AA0-A0A1-5983DA847F4C}">
      <dgm:prSet/>
      <dgm:spPr/>
      <dgm:t>
        <a:bodyPr/>
        <a:lstStyle/>
        <a:p>
          <a:endParaRPr lang="sv-SE"/>
        </a:p>
      </dgm:t>
    </dgm:pt>
    <dgm:pt modelId="{C4597655-84B6-442C-B205-BFC7DAF8585F}">
      <dgm:prSet/>
      <dgm:spPr/>
      <dgm:t>
        <a:bodyPr/>
        <a:lstStyle/>
        <a:p>
          <a:r>
            <a:rPr lang="sv-SE" dirty="0"/>
            <a:t>Stulna datorer/telefon/USB</a:t>
          </a:r>
        </a:p>
      </dgm:t>
    </dgm:pt>
    <dgm:pt modelId="{60AF9279-2462-421B-8577-10C6A7F5C7E1}" type="parTrans" cxnId="{F2770AF4-D17E-4661-B5AA-239C581E7903}">
      <dgm:prSet/>
      <dgm:spPr/>
      <dgm:t>
        <a:bodyPr/>
        <a:lstStyle/>
        <a:p>
          <a:endParaRPr lang="sv-SE"/>
        </a:p>
      </dgm:t>
    </dgm:pt>
    <dgm:pt modelId="{DB04FE2D-E2A6-41AE-AA06-90E1B888B551}" type="sibTrans" cxnId="{F2770AF4-D17E-4661-B5AA-239C581E7903}">
      <dgm:prSet/>
      <dgm:spPr/>
      <dgm:t>
        <a:bodyPr/>
        <a:lstStyle/>
        <a:p>
          <a:endParaRPr lang="sv-SE"/>
        </a:p>
      </dgm:t>
    </dgm:pt>
    <dgm:pt modelId="{5527A0F6-639C-4104-BE4C-8C99936B4533}">
      <dgm:prSet/>
      <dgm:spPr/>
      <dgm:t>
        <a:bodyPr/>
        <a:lstStyle/>
        <a:p>
          <a:r>
            <a:rPr lang="sv-SE" dirty="0"/>
            <a:t>Systemfel – uppgifter ändras</a:t>
          </a:r>
        </a:p>
      </dgm:t>
    </dgm:pt>
    <dgm:pt modelId="{B9CA1546-DF9B-4B8E-A764-7AE236CC3448}" type="parTrans" cxnId="{BC42A563-9BEF-4065-8AD3-2D83D23E9448}">
      <dgm:prSet/>
      <dgm:spPr/>
      <dgm:t>
        <a:bodyPr/>
        <a:lstStyle/>
        <a:p>
          <a:endParaRPr lang="sv-SE"/>
        </a:p>
      </dgm:t>
    </dgm:pt>
    <dgm:pt modelId="{DD079448-6535-4C85-9E3B-CAFF9D40CA38}" type="sibTrans" cxnId="{BC42A563-9BEF-4065-8AD3-2D83D23E9448}">
      <dgm:prSet/>
      <dgm:spPr/>
      <dgm:t>
        <a:bodyPr/>
        <a:lstStyle/>
        <a:p>
          <a:endParaRPr lang="sv-SE"/>
        </a:p>
      </dgm:t>
    </dgm:pt>
    <dgm:pt modelId="{DE434E72-D6E5-44DA-B8AE-C4D4656D08EA}">
      <dgm:prSet/>
      <dgm:spPr/>
      <dgm:t>
        <a:bodyPr/>
        <a:lstStyle/>
        <a:p>
          <a:r>
            <a:rPr lang="sv-SE" altLang="sv-SE"/>
            <a:t>Virus </a:t>
          </a:r>
          <a:endParaRPr lang="sv-SE" altLang="sv-SE" dirty="0"/>
        </a:p>
      </dgm:t>
    </dgm:pt>
    <dgm:pt modelId="{11F08001-B833-4F04-A0AD-6D2F575994A5}" type="parTrans" cxnId="{DE8CE3C6-7846-4989-8E24-1E1EAA7C3F20}">
      <dgm:prSet/>
      <dgm:spPr/>
      <dgm:t>
        <a:bodyPr/>
        <a:lstStyle/>
        <a:p>
          <a:endParaRPr lang="sv-SE"/>
        </a:p>
      </dgm:t>
    </dgm:pt>
    <dgm:pt modelId="{46B24D13-49C7-4DDF-AE41-2AD0647DB368}" type="sibTrans" cxnId="{DE8CE3C6-7846-4989-8E24-1E1EAA7C3F20}">
      <dgm:prSet/>
      <dgm:spPr/>
      <dgm:t>
        <a:bodyPr/>
        <a:lstStyle/>
        <a:p>
          <a:endParaRPr lang="sv-SE"/>
        </a:p>
      </dgm:t>
    </dgm:pt>
    <dgm:pt modelId="{F9EDDB55-5025-43A4-AF03-A4C11A5A5E96}">
      <dgm:prSet/>
      <dgm:spPr/>
      <dgm:t>
        <a:bodyPr/>
        <a:lstStyle/>
        <a:p>
          <a:r>
            <a:rPr lang="sv-SE" altLang="sv-SE"/>
            <a:t>Strömavbrott eller överbelastningsangrepp</a:t>
          </a:r>
          <a:endParaRPr lang="sv-SE" altLang="sv-SE" dirty="0"/>
        </a:p>
      </dgm:t>
    </dgm:pt>
    <dgm:pt modelId="{CA81AC2D-2BFB-43EF-AF80-3990FBB4782C}" type="parTrans" cxnId="{D32C0911-BAA7-4EB6-8776-AF1679A20AE4}">
      <dgm:prSet/>
      <dgm:spPr/>
      <dgm:t>
        <a:bodyPr/>
        <a:lstStyle/>
        <a:p>
          <a:endParaRPr lang="sv-SE"/>
        </a:p>
      </dgm:t>
    </dgm:pt>
    <dgm:pt modelId="{5CAB476F-DF30-4034-9DCA-48989551F7E3}" type="sibTrans" cxnId="{D32C0911-BAA7-4EB6-8776-AF1679A20AE4}">
      <dgm:prSet/>
      <dgm:spPr/>
      <dgm:t>
        <a:bodyPr/>
        <a:lstStyle/>
        <a:p>
          <a:endParaRPr lang="sv-SE"/>
        </a:p>
      </dgm:t>
    </dgm:pt>
    <dgm:pt modelId="{20DCDD6A-DCE3-45CF-BBC5-F9C3A919E850}">
      <dgm:prSet/>
      <dgm:spPr/>
      <dgm:t>
        <a:bodyPr/>
        <a:lstStyle/>
        <a:p>
          <a:r>
            <a:rPr lang="sv-SE" altLang="sv-SE"/>
            <a:t>Försvunnen dekryperingsnyckel</a:t>
          </a:r>
          <a:endParaRPr lang="sv-SE" altLang="sv-SE" dirty="0"/>
        </a:p>
      </dgm:t>
    </dgm:pt>
    <dgm:pt modelId="{679D4BF2-6DF4-4DEB-8608-0A74763D7461}" type="parTrans" cxnId="{C53C4632-0CB5-443E-9ACA-CCD3874A0D58}">
      <dgm:prSet/>
      <dgm:spPr/>
      <dgm:t>
        <a:bodyPr/>
        <a:lstStyle/>
        <a:p>
          <a:endParaRPr lang="sv-SE"/>
        </a:p>
      </dgm:t>
    </dgm:pt>
    <dgm:pt modelId="{8A0E5EAE-9933-4EF5-AFEC-C1DE6C31143A}" type="sibTrans" cxnId="{C53C4632-0CB5-443E-9ACA-CCD3874A0D58}">
      <dgm:prSet/>
      <dgm:spPr/>
      <dgm:t>
        <a:bodyPr/>
        <a:lstStyle/>
        <a:p>
          <a:endParaRPr lang="sv-SE"/>
        </a:p>
      </dgm:t>
    </dgm:pt>
    <dgm:pt modelId="{D3CB7E85-61F5-4DC5-AA8F-D23236229686}">
      <dgm:prSet/>
      <dgm:spPr/>
      <dgm:t>
        <a:bodyPr/>
        <a:lstStyle/>
        <a:p>
          <a:r>
            <a:rPr lang="sv-SE" altLang="sv-SE" dirty="0"/>
            <a:t>Planerat systemunderhåll – ej personuppgiftsincident</a:t>
          </a:r>
          <a:endParaRPr lang="sv-SE" dirty="0"/>
        </a:p>
      </dgm:t>
    </dgm:pt>
    <dgm:pt modelId="{B6061393-A1C5-42B9-B22F-91E44EB6EE24}" type="parTrans" cxnId="{AC6AE797-D5A5-4D41-9925-DA4788A3BC71}">
      <dgm:prSet/>
      <dgm:spPr/>
      <dgm:t>
        <a:bodyPr/>
        <a:lstStyle/>
        <a:p>
          <a:endParaRPr lang="sv-SE"/>
        </a:p>
      </dgm:t>
    </dgm:pt>
    <dgm:pt modelId="{A06FC869-25B0-4852-915C-276268D2BBD5}" type="sibTrans" cxnId="{AC6AE797-D5A5-4D41-9925-DA4788A3BC71}">
      <dgm:prSet/>
      <dgm:spPr/>
      <dgm:t>
        <a:bodyPr/>
        <a:lstStyle/>
        <a:p>
          <a:endParaRPr lang="sv-SE"/>
        </a:p>
      </dgm:t>
    </dgm:pt>
    <dgm:pt modelId="{8E09C9DB-59B0-4DC4-B5AE-158EAEB8004E}">
      <dgm:prSet/>
      <dgm:spPr/>
      <dgm:t>
        <a:bodyPr/>
        <a:lstStyle/>
        <a:p>
          <a:r>
            <a:rPr lang="sv-SE"/>
            <a:t>Virus</a:t>
          </a:r>
          <a:endParaRPr lang="sv-SE" dirty="0"/>
        </a:p>
      </dgm:t>
    </dgm:pt>
    <dgm:pt modelId="{EEE251C3-7399-4FBD-952D-47D7E993E489}" type="parTrans" cxnId="{7DCFEDAF-5D2C-4384-A047-6E3D68E0F619}">
      <dgm:prSet/>
      <dgm:spPr/>
      <dgm:t>
        <a:bodyPr/>
        <a:lstStyle/>
        <a:p>
          <a:endParaRPr lang="en-US"/>
        </a:p>
      </dgm:t>
    </dgm:pt>
    <dgm:pt modelId="{8576FFD8-73E7-40B7-9641-09058BFBE789}" type="sibTrans" cxnId="{7DCFEDAF-5D2C-4384-A047-6E3D68E0F619}">
      <dgm:prSet/>
      <dgm:spPr/>
      <dgm:t>
        <a:bodyPr/>
        <a:lstStyle/>
        <a:p>
          <a:endParaRPr lang="en-US"/>
        </a:p>
      </dgm:t>
    </dgm:pt>
    <dgm:pt modelId="{577AF785-9E1F-450D-A83C-6BE5E3F962A4}" type="pres">
      <dgm:prSet presAssocID="{21738083-66F2-42F9-96F7-421C51676DBE}" presName="Name0" presStyleCnt="0">
        <dgm:presLayoutVars>
          <dgm:dir/>
          <dgm:animLvl val="lvl"/>
          <dgm:resizeHandles val="exact"/>
        </dgm:presLayoutVars>
      </dgm:prSet>
      <dgm:spPr/>
    </dgm:pt>
    <dgm:pt modelId="{0249D8DD-396E-4CBD-8D7D-ED88F39A7E45}" type="pres">
      <dgm:prSet presAssocID="{2B257DC0-04E5-4163-9234-6B2E41D17ED0}" presName="composite" presStyleCnt="0"/>
      <dgm:spPr/>
    </dgm:pt>
    <dgm:pt modelId="{987C46C1-92ED-40B6-8B64-C2308F9DF57B}" type="pres">
      <dgm:prSet presAssocID="{2B257DC0-04E5-4163-9234-6B2E41D17ED0}" presName="parTx" presStyleLbl="alignNode1" presStyleIdx="0" presStyleCnt="3">
        <dgm:presLayoutVars>
          <dgm:chMax val="0"/>
          <dgm:chPref val="0"/>
          <dgm:bulletEnabled val="1"/>
        </dgm:presLayoutVars>
      </dgm:prSet>
      <dgm:spPr/>
    </dgm:pt>
    <dgm:pt modelId="{79392F05-17FF-4FEC-93A0-3D15771FF6E3}" type="pres">
      <dgm:prSet presAssocID="{2B257DC0-04E5-4163-9234-6B2E41D17ED0}" presName="desTx" presStyleLbl="alignAccFollowNode1" presStyleIdx="0" presStyleCnt="3">
        <dgm:presLayoutVars>
          <dgm:bulletEnabled val="1"/>
        </dgm:presLayoutVars>
      </dgm:prSet>
      <dgm:spPr/>
    </dgm:pt>
    <dgm:pt modelId="{66FFACFE-E8BD-4532-AF62-C6C4D780D121}" type="pres">
      <dgm:prSet presAssocID="{36A62AA3-CD1E-413C-B901-16468A4C7B2D}" presName="space" presStyleCnt="0"/>
      <dgm:spPr/>
    </dgm:pt>
    <dgm:pt modelId="{B14C96E9-4C80-482C-87E7-93A7B1AA3213}" type="pres">
      <dgm:prSet presAssocID="{43F9996D-9E59-4E87-90BB-EAF4A15BA569}" presName="composite" presStyleCnt="0"/>
      <dgm:spPr/>
    </dgm:pt>
    <dgm:pt modelId="{78916094-D2BC-4D4C-9F19-7468802CD812}" type="pres">
      <dgm:prSet presAssocID="{43F9996D-9E59-4E87-90BB-EAF4A15BA569}" presName="parTx" presStyleLbl="alignNode1" presStyleIdx="1" presStyleCnt="3">
        <dgm:presLayoutVars>
          <dgm:chMax val="0"/>
          <dgm:chPref val="0"/>
          <dgm:bulletEnabled val="1"/>
        </dgm:presLayoutVars>
      </dgm:prSet>
      <dgm:spPr/>
    </dgm:pt>
    <dgm:pt modelId="{809D5BC5-1A6C-42BD-B46E-BC688C2F61A0}" type="pres">
      <dgm:prSet presAssocID="{43F9996D-9E59-4E87-90BB-EAF4A15BA569}" presName="desTx" presStyleLbl="alignAccFollowNode1" presStyleIdx="1" presStyleCnt="3">
        <dgm:presLayoutVars>
          <dgm:bulletEnabled val="1"/>
        </dgm:presLayoutVars>
      </dgm:prSet>
      <dgm:spPr/>
    </dgm:pt>
    <dgm:pt modelId="{8428E10D-EA95-4541-8766-D8FC1B748984}" type="pres">
      <dgm:prSet presAssocID="{5DDD80A7-C2A8-4338-94BB-E1E3C75A5511}" presName="space" presStyleCnt="0"/>
      <dgm:spPr/>
    </dgm:pt>
    <dgm:pt modelId="{DC987C50-223C-493C-9A17-E7F7DAAD2AB3}" type="pres">
      <dgm:prSet presAssocID="{D44CFCDF-53D3-4B05-BB08-74274C968F9A}" presName="composite" presStyleCnt="0"/>
      <dgm:spPr/>
    </dgm:pt>
    <dgm:pt modelId="{5CCA517E-6A7D-4687-89CB-967C669BB683}" type="pres">
      <dgm:prSet presAssocID="{D44CFCDF-53D3-4B05-BB08-74274C968F9A}" presName="parTx" presStyleLbl="alignNode1" presStyleIdx="2" presStyleCnt="3">
        <dgm:presLayoutVars>
          <dgm:chMax val="0"/>
          <dgm:chPref val="0"/>
          <dgm:bulletEnabled val="1"/>
        </dgm:presLayoutVars>
      </dgm:prSet>
      <dgm:spPr/>
    </dgm:pt>
    <dgm:pt modelId="{5D3C4D4E-4011-46FA-B58C-EDD4D5AA2B4B}" type="pres">
      <dgm:prSet presAssocID="{D44CFCDF-53D3-4B05-BB08-74274C968F9A}" presName="desTx" presStyleLbl="alignAccFollowNode1" presStyleIdx="2" presStyleCnt="3">
        <dgm:presLayoutVars>
          <dgm:bulletEnabled val="1"/>
        </dgm:presLayoutVars>
      </dgm:prSet>
      <dgm:spPr/>
    </dgm:pt>
  </dgm:ptLst>
  <dgm:cxnLst>
    <dgm:cxn modelId="{D32C0911-BAA7-4EB6-8776-AF1679A20AE4}" srcId="{D44CFCDF-53D3-4B05-BB08-74274C968F9A}" destId="{F9EDDB55-5025-43A4-AF03-A4C11A5A5E96}" srcOrd="2" destOrd="0" parTransId="{CA81AC2D-2BFB-43EF-AF80-3990FBB4782C}" sibTransId="{5CAB476F-DF30-4034-9DCA-48989551F7E3}"/>
    <dgm:cxn modelId="{CC758B19-1594-4DB0-BA24-E83E80CF3C4A}" type="presOf" srcId="{43F9996D-9E59-4E87-90BB-EAF4A15BA569}" destId="{78916094-D2BC-4D4C-9F19-7468802CD812}" srcOrd="0" destOrd="0" presId="urn:microsoft.com/office/officeart/2005/8/layout/hList1"/>
    <dgm:cxn modelId="{7A39FB1E-F365-48C5-A66E-BE82CF65E470}" type="presOf" srcId="{5527A0F6-639C-4104-BE4C-8C99936B4533}" destId="{809D5BC5-1A6C-42BD-B46E-BC688C2F61A0}" srcOrd="0" destOrd="1" presId="urn:microsoft.com/office/officeart/2005/8/layout/hList1"/>
    <dgm:cxn modelId="{B7CB7127-235A-429A-BCF8-0EDB26ABF9E1}" type="presOf" srcId="{DE434E72-D6E5-44DA-B8AE-C4D4656D08EA}" destId="{5D3C4D4E-4011-46FA-B58C-EDD4D5AA2B4B}" srcOrd="0" destOrd="1" presId="urn:microsoft.com/office/officeart/2005/8/layout/hList1"/>
    <dgm:cxn modelId="{D0853F30-0AC9-48F0-B19D-855C97098F59}" srcId="{2B257DC0-04E5-4163-9234-6B2E41D17ED0}" destId="{24330991-341B-42A7-99B7-0DC42BB69423}" srcOrd="1" destOrd="0" parTransId="{9CF9167A-2036-4B79-9CAA-C67C1A528FB2}" sibTransId="{8A9E324A-8E1C-457E-88B3-8877FF790208}"/>
    <dgm:cxn modelId="{C53C4632-0CB5-443E-9ACA-CCD3874A0D58}" srcId="{D44CFCDF-53D3-4B05-BB08-74274C968F9A}" destId="{20DCDD6A-DCE3-45CF-BBC5-F9C3A919E850}" srcOrd="3" destOrd="0" parTransId="{679D4BF2-6DF4-4DEB-8608-0A74763D7461}" sibTransId="{8A0E5EAE-9933-4EF5-AFEC-C1DE6C31143A}"/>
    <dgm:cxn modelId="{BC42A563-9BEF-4065-8AD3-2D83D23E9448}" srcId="{43F9996D-9E59-4E87-90BB-EAF4A15BA569}" destId="{5527A0F6-639C-4104-BE4C-8C99936B4533}" srcOrd="1" destOrd="0" parTransId="{B9CA1546-DF9B-4B8E-A764-7AE236CC3448}" sibTransId="{DD079448-6535-4C85-9E3B-CAFF9D40CA38}"/>
    <dgm:cxn modelId="{05F85764-030F-4796-8ED3-7641811DC5CC}" type="presOf" srcId="{2B257DC0-04E5-4163-9234-6B2E41D17ED0}" destId="{987C46C1-92ED-40B6-8B64-C2308F9DF57B}" srcOrd="0" destOrd="0" presId="urn:microsoft.com/office/officeart/2005/8/layout/hList1"/>
    <dgm:cxn modelId="{7925124D-11FE-4AA0-A0A1-5983DA847F4C}" srcId="{2B257DC0-04E5-4163-9234-6B2E41D17ED0}" destId="{40999FD0-30DF-44D6-B987-1ADB417638EC}" srcOrd="2" destOrd="0" parTransId="{ED2DFD19-444A-4F66-8742-96E5C4EA78AD}" sibTransId="{1756315C-F1B6-43F9-8280-83061B3AE8C6}"/>
    <dgm:cxn modelId="{2A8B374F-63D2-41E7-9888-EBD1ADACB7E1}" srcId="{D44CFCDF-53D3-4B05-BB08-74274C968F9A}" destId="{275F9999-E1EE-4EF2-AA66-85ED91FFF8F2}" srcOrd="0" destOrd="0" parTransId="{EEF07C94-0868-4384-A622-E3D62D1EA733}" sibTransId="{FF6B5DD2-5FA1-44DE-AF9C-F83650714A57}"/>
    <dgm:cxn modelId="{991B6E71-9257-45C8-8EBB-A139BB0C4CEF}" srcId="{2B257DC0-04E5-4163-9234-6B2E41D17ED0}" destId="{168AE1B8-88D3-4E89-B520-DD3D97F19503}" srcOrd="0" destOrd="0" parTransId="{41857CCA-4AF4-4EE9-8FA8-3FF5CD2C963F}" sibTransId="{494FE866-CEEA-4A7C-93B4-9196D0C9D89E}"/>
    <dgm:cxn modelId="{A0188273-5AA7-4EB5-B8C0-080D95DB550A}" type="presOf" srcId="{275F9999-E1EE-4EF2-AA66-85ED91FFF8F2}" destId="{5D3C4D4E-4011-46FA-B58C-EDD4D5AA2B4B}" srcOrd="0" destOrd="0" presId="urn:microsoft.com/office/officeart/2005/8/layout/hList1"/>
    <dgm:cxn modelId="{569BB888-B44F-431B-AC03-04C69F7EB5B5}" type="presOf" srcId="{D3CB7E85-61F5-4DC5-AA8F-D23236229686}" destId="{5D3C4D4E-4011-46FA-B58C-EDD4D5AA2B4B}" srcOrd="0" destOrd="4" presId="urn:microsoft.com/office/officeart/2005/8/layout/hList1"/>
    <dgm:cxn modelId="{AEE01C97-0DF8-406F-B694-56A2B547CF17}" type="presOf" srcId="{168AE1B8-88D3-4E89-B520-DD3D97F19503}" destId="{79392F05-17FF-4FEC-93A0-3D15771FF6E3}" srcOrd="0" destOrd="0" presId="urn:microsoft.com/office/officeart/2005/8/layout/hList1"/>
    <dgm:cxn modelId="{AC6AE797-D5A5-4D41-9925-DA4788A3BC71}" srcId="{D44CFCDF-53D3-4B05-BB08-74274C968F9A}" destId="{D3CB7E85-61F5-4DC5-AA8F-D23236229686}" srcOrd="4" destOrd="0" parTransId="{B6061393-A1C5-42B9-B22F-91E44EB6EE24}" sibTransId="{A06FC869-25B0-4852-915C-276268D2BBD5}"/>
    <dgm:cxn modelId="{51E88198-95EE-4AA1-A3D1-4947A7C3165F}" type="presOf" srcId="{40999FD0-30DF-44D6-B987-1ADB417638EC}" destId="{79392F05-17FF-4FEC-93A0-3D15771FF6E3}" srcOrd="0" destOrd="2" presId="urn:microsoft.com/office/officeart/2005/8/layout/hList1"/>
    <dgm:cxn modelId="{FDDF849D-201A-449C-A4C2-2167FE851410}" type="presOf" srcId="{C4597655-84B6-442C-B205-BFC7DAF8585F}" destId="{79392F05-17FF-4FEC-93A0-3D15771FF6E3}" srcOrd="0" destOrd="4" presId="urn:microsoft.com/office/officeart/2005/8/layout/hList1"/>
    <dgm:cxn modelId="{B607DDA1-FBF4-45E2-8DBA-8F86E358D28C}" srcId="{21738083-66F2-42F9-96F7-421C51676DBE}" destId="{2B257DC0-04E5-4163-9234-6B2E41D17ED0}" srcOrd="0" destOrd="0" parTransId="{60D9F0CA-2CA6-4E45-A494-D3776CC9B015}" sibTransId="{36A62AA3-CD1E-413C-B901-16468A4C7B2D}"/>
    <dgm:cxn modelId="{7DCFEDAF-5D2C-4384-A047-6E3D68E0F619}" srcId="{2B257DC0-04E5-4163-9234-6B2E41D17ED0}" destId="{8E09C9DB-59B0-4DC4-B5AE-158EAEB8004E}" srcOrd="3" destOrd="0" parTransId="{EEE251C3-7399-4FBD-952D-47D7E993E489}" sibTransId="{8576FFD8-73E7-40B7-9641-09058BFBE789}"/>
    <dgm:cxn modelId="{B46DFCB7-E09D-4FC9-B914-281C022F851A}" type="presOf" srcId="{D44CFCDF-53D3-4B05-BB08-74274C968F9A}" destId="{5CCA517E-6A7D-4687-89CB-967C669BB683}" srcOrd="0" destOrd="0" presId="urn:microsoft.com/office/officeart/2005/8/layout/hList1"/>
    <dgm:cxn modelId="{42C054BD-29D9-455A-AE2E-978ED0F79B0C}" type="presOf" srcId="{8BC65321-5198-4CB9-8A76-0D91BC4E4282}" destId="{809D5BC5-1A6C-42BD-B46E-BC688C2F61A0}" srcOrd="0" destOrd="0" presId="urn:microsoft.com/office/officeart/2005/8/layout/hList1"/>
    <dgm:cxn modelId="{D65498C2-AC29-463B-94B1-4898BBCBA2A3}" type="presOf" srcId="{F9EDDB55-5025-43A4-AF03-A4C11A5A5E96}" destId="{5D3C4D4E-4011-46FA-B58C-EDD4D5AA2B4B}" srcOrd="0" destOrd="2" presId="urn:microsoft.com/office/officeart/2005/8/layout/hList1"/>
    <dgm:cxn modelId="{0AEA4CC4-800F-467D-A293-3A0E9AB6A026}" type="presOf" srcId="{21738083-66F2-42F9-96F7-421C51676DBE}" destId="{577AF785-9E1F-450D-A83C-6BE5E3F962A4}" srcOrd="0" destOrd="0" presId="urn:microsoft.com/office/officeart/2005/8/layout/hList1"/>
    <dgm:cxn modelId="{DE8CE3C6-7846-4989-8E24-1E1EAA7C3F20}" srcId="{D44CFCDF-53D3-4B05-BB08-74274C968F9A}" destId="{DE434E72-D6E5-44DA-B8AE-C4D4656D08EA}" srcOrd="1" destOrd="0" parTransId="{11F08001-B833-4F04-A0AD-6D2F575994A5}" sibTransId="{46B24D13-49C7-4DDF-AE41-2AD0647DB368}"/>
    <dgm:cxn modelId="{928F41E4-7B2B-4B33-BC1C-D158E20BE2F0}" srcId="{21738083-66F2-42F9-96F7-421C51676DBE}" destId="{43F9996D-9E59-4E87-90BB-EAF4A15BA569}" srcOrd="1" destOrd="0" parTransId="{29D2949D-7602-4C68-ADD3-DAA1997D2E38}" sibTransId="{5DDD80A7-C2A8-4338-94BB-E1E3C75A5511}"/>
    <dgm:cxn modelId="{504233E6-13C9-41C5-A503-7A49D929429D}" srcId="{43F9996D-9E59-4E87-90BB-EAF4A15BA569}" destId="{8BC65321-5198-4CB9-8A76-0D91BC4E4282}" srcOrd="0" destOrd="0" parTransId="{AD1230C1-164C-4BBD-B8B4-EACDD14BF522}" sibTransId="{7217741F-084F-4110-A8F3-B9D8D992BD7F}"/>
    <dgm:cxn modelId="{1FA402E9-2C63-474C-8D2F-B80923FAB7A0}" type="presOf" srcId="{8E09C9DB-59B0-4DC4-B5AE-158EAEB8004E}" destId="{79392F05-17FF-4FEC-93A0-3D15771FF6E3}" srcOrd="0" destOrd="3" presId="urn:microsoft.com/office/officeart/2005/8/layout/hList1"/>
    <dgm:cxn modelId="{F2770AF4-D17E-4661-B5AA-239C581E7903}" srcId="{2B257DC0-04E5-4163-9234-6B2E41D17ED0}" destId="{C4597655-84B6-442C-B205-BFC7DAF8585F}" srcOrd="4" destOrd="0" parTransId="{60AF9279-2462-421B-8577-10C6A7F5C7E1}" sibTransId="{DB04FE2D-E2A6-41AE-AA06-90E1B888B551}"/>
    <dgm:cxn modelId="{2F2C7DF6-CC82-477E-B60A-575F3EF146A1}" type="presOf" srcId="{24330991-341B-42A7-99B7-0DC42BB69423}" destId="{79392F05-17FF-4FEC-93A0-3D15771FF6E3}" srcOrd="0" destOrd="1" presId="urn:microsoft.com/office/officeart/2005/8/layout/hList1"/>
    <dgm:cxn modelId="{1EBC85FC-7A8B-495A-8064-C93AAEDDA6F0}" srcId="{21738083-66F2-42F9-96F7-421C51676DBE}" destId="{D44CFCDF-53D3-4B05-BB08-74274C968F9A}" srcOrd="2" destOrd="0" parTransId="{B05132D1-50EF-4724-9C95-FEE7AFFF37C3}" sibTransId="{CD5FD381-86BD-4AF0-A23E-30D42BD7A27D}"/>
    <dgm:cxn modelId="{20DC70FD-E7B4-4093-A309-B7C6D05252C8}" type="presOf" srcId="{20DCDD6A-DCE3-45CF-BBC5-F9C3A919E850}" destId="{5D3C4D4E-4011-46FA-B58C-EDD4D5AA2B4B}" srcOrd="0" destOrd="3" presId="urn:microsoft.com/office/officeart/2005/8/layout/hList1"/>
    <dgm:cxn modelId="{107217D2-6815-4CD0-BA39-90F40DA58A2E}" type="presParOf" srcId="{577AF785-9E1F-450D-A83C-6BE5E3F962A4}" destId="{0249D8DD-396E-4CBD-8D7D-ED88F39A7E45}" srcOrd="0" destOrd="0" presId="urn:microsoft.com/office/officeart/2005/8/layout/hList1"/>
    <dgm:cxn modelId="{228EEE42-A58F-4530-ABE2-3ED557B770B1}" type="presParOf" srcId="{0249D8DD-396E-4CBD-8D7D-ED88F39A7E45}" destId="{987C46C1-92ED-40B6-8B64-C2308F9DF57B}" srcOrd="0" destOrd="0" presId="urn:microsoft.com/office/officeart/2005/8/layout/hList1"/>
    <dgm:cxn modelId="{7215B59D-A896-4614-B229-07AD80939640}" type="presParOf" srcId="{0249D8DD-396E-4CBD-8D7D-ED88F39A7E45}" destId="{79392F05-17FF-4FEC-93A0-3D15771FF6E3}" srcOrd="1" destOrd="0" presId="urn:microsoft.com/office/officeart/2005/8/layout/hList1"/>
    <dgm:cxn modelId="{6CF69A48-C157-4864-A253-7E9F2ADC5583}" type="presParOf" srcId="{577AF785-9E1F-450D-A83C-6BE5E3F962A4}" destId="{66FFACFE-E8BD-4532-AF62-C6C4D780D121}" srcOrd="1" destOrd="0" presId="urn:microsoft.com/office/officeart/2005/8/layout/hList1"/>
    <dgm:cxn modelId="{4863E226-797E-4BBD-89B9-32E3DA8D5A71}" type="presParOf" srcId="{577AF785-9E1F-450D-A83C-6BE5E3F962A4}" destId="{B14C96E9-4C80-482C-87E7-93A7B1AA3213}" srcOrd="2" destOrd="0" presId="urn:microsoft.com/office/officeart/2005/8/layout/hList1"/>
    <dgm:cxn modelId="{4ECFDE01-8D04-4EFD-AB52-2BF8C641C5F7}" type="presParOf" srcId="{B14C96E9-4C80-482C-87E7-93A7B1AA3213}" destId="{78916094-D2BC-4D4C-9F19-7468802CD812}" srcOrd="0" destOrd="0" presId="urn:microsoft.com/office/officeart/2005/8/layout/hList1"/>
    <dgm:cxn modelId="{A1903086-D5A4-41A6-BA24-CAE0DC8B0F7F}" type="presParOf" srcId="{B14C96E9-4C80-482C-87E7-93A7B1AA3213}" destId="{809D5BC5-1A6C-42BD-B46E-BC688C2F61A0}" srcOrd="1" destOrd="0" presId="urn:microsoft.com/office/officeart/2005/8/layout/hList1"/>
    <dgm:cxn modelId="{A09D5660-C754-4FAB-B084-D16578F48397}" type="presParOf" srcId="{577AF785-9E1F-450D-A83C-6BE5E3F962A4}" destId="{8428E10D-EA95-4541-8766-D8FC1B748984}" srcOrd="3" destOrd="0" presId="urn:microsoft.com/office/officeart/2005/8/layout/hList1"/>
    <dgm:cxn modelId="{04B7FBFD-8C7A-4CB1-927A-98CC97283B41}" type="presParOf" srcId="{577AF785-9E1F-450D-A83C-6BE5E3F962A4}" destId="{DC987C50-223C-493C-9A17-E7F7DAAD2AB3}" srcOrd="4" destOrd="0" presId="urn:microsoft.com/office/officeart/2005/8/layout/hList1"/>
    <dgm:cxn modelId="{3E785DD4-CF7C-4819-92B9-A9682C6CF19E}" type="presParOf" srcId="{DC987C50-223C-493C-9A17-E7F7DAAD2AB3}" destId="{5CCA517E-6A7D-4687-89CB-967C669BB683}" srcOrd="0" destOrd="0" presId="urn:microsoft.com/office/officeart/2005/8/layout/hList1"/>
    <dgm:cxn modelId="{0383CA28-691E-453F-B6F8-424558FD80C6}" type="presParOf" srcId="{DC987C50-223C-493C-9A17-E7F7DAAD2AB3}" destId="{5D3C4D4E-4011-46FA-B58C-EDD4D5AA2B4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C46C1-92ED-40B6-8B64-C2308F9DF57B}">
      <dsp:nvSpPr>
        <dsp:cNvPr id="0" name=""/>
        <dsp:cNvSpPr/>
      </dsp:nvSpPr>
      <dsp:spPr>
        <a:xfrm>
          <a:off x="3015" y="353204"/>
          <a:ext cx="2939876" cy="91367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sv-SE" altLang="sv-SE" sz="1500" kern="1200" dirty="0"/>
            <a:t>”</a:t>
          </a:r>
          <a:r>
            <a:rPr lang="sv-SE" altLang="sv-SE" sz="1500" kern="1200" dirty="0" err="1"/>
            <a:t>Konfidentialitetsincident</a:t>
          </a:r>
          <a:r>
            <a:rPr lang="sv-SE" altLang="sv-SE" sz="1500" kern="1200" dirty="0"/>
            <a:t>”</a:t>
          </a:r>
          <a:endParaRPr lang="sv-SE" sz="1500" kern="1200" dirty="0"/>
        </a:p>
      </dsp:txBody>
      <dsp:txXfrm>
        <a:off x="3015" y="353204"/>
        <a:ext cx="2939876" cy="913678"/>
      </dsp:txXfrm>
    </dsp:sp>
    <dsp:sp modelId="{79392F05-17FF-4FEC-93A0-3D15771FF6E3}">
      <dsp:nvSpPr>
        <dsp:cNvPr id="0" name=""/>
        <dsp:cNvSpPr/>
      </dsp:nvSpPr>
      <dsp:spPr>
        <a:xfrm>
          <a:off x="3015" y="1266882"/>
          <a:ext cx="2939876" cy="2305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sv-SE" sz="1500" kern="1200" dirty="0"/>
            <a:t>Alla mottagare som ”cc”</a:t>
          </a:r>
        </a:p>
        <a:p>
          <a:pPr marL="114300" lvl="1" indent="-114300" algn="l" defTabSz="666750">
            <a:lnSpc>
              <a:spcPct val="90000"/>
            </a:lnSpc>
            <a:spcBef>
              <a:spcPct val="0"/>
            </a:spcBef>
            <a:spcAft>
              <a:spcPct val="15000"/>
            </a:spcAft>
            <a:buChar char="•"/>
          </a:pPr>
          <a:r>
            <a:rPr lang="sv-SE" sz="1500" kern="1200"/>
            <a:t>Information som skickats fel</a:t>
          </a:r>
          <a:endParaRPr lang="sv-SE" sz="1500" kern="1200" dirty="0"/>
        </a:p>
        <a:p>
          <a:pPr marL="114300" lvl="1" indent="-114300" algn="l" defTabSz="666750">
            <a:lnSpc>
              <a:spcPct val="90000"/>
            </a:lnSpc>
            <a:spcBef>
              <a:spcPct val="0"/>
            </a:spcBef>
            <a:spcAft>
              <a:spcPct val="15000"/>
            </a:spcAft>
            <a:buChar char="•"/>
          </a:pPr>
          <a:r>
            <a:rPr lang="sv-SE" sz="1500" kern="1200" dirty="0"/>
            <a:t>Nätverksintrång</a:t>
          </a:r>
        </a:p>
        <a:p>
          <a:pPr marL="114300" lvl="1" indent="-114300" algn="l" defTabSz="666750">
            <a:lnSpc>
              <a:spcPct val="90000"/>
            </a:lnSpc>
            <a:spcBef>
              <a:spcPct val="0"/>
            </a:spcBef>
            <a:spcAft>
              <a:spcPct val="15000"/>
            </a:spcAft>
            <a:buChar char="•"/>
          </a:pPr>
          <a:r>
            <a:rPr lang="sv-SE" sz="1500" kern="1200"/>
            <a:t>Virus</a:t>
          </a:r>
          <a:endParaRPr lang="sv-SE" sz="1500" kern="1200" dirty="0"/>
        </a:p>
        <a:p>
          <a:pPr marL="114300" lvl="1" indent="-114300" algn="l" defTabSz="666750">
            <a:lnSpc>
              <a:spcPct val="90000"/>
            </a:lnSpc>
            <a:spcBef>
              <a:spcPct val="0"/>
            </a:spcBef>
            <a:spcAft>
              <a:spcPct val="15000"/>
            </a:spcAft>
            <a:buChar char="•"/>
          </a:pPr>
          <a:r>
            <a:rPr lang="sv-SE" sz="1500" kern="1200" dirty="0"/>
            <a:t>Stulna datorer/telefon/USB</a:t>
          </a:r>
        </a:p>
      </dsp:txBody>
      <dsp:txXfrm>
        <a:off x="3015" y="1266882"/>
        <a:ext cx="2939876" cy="2305800"/>
      </dsp:txXfrm>
    </dsp:sp>
    <dsp:sp modelId="{78916094-D2BC-4D4C-9F19-7468802CD812}">
      <dsp:nvSpPr>
        <dsp:cNvPr id="0" name=""/>
        <dsp:cNvSpPr/>
      </dsp:nvSpPr>
      <dsp:spPr>
        <a:xfrm>
          <a:off x="3354474" y="353204"/>
          <a:ext cx="2939876" cy="91367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sv-SE" altLang="sv-SE" sz="1500" b="1" kern="1200" dirty="0"/>
            <a:t>Riktighetsincidenter </a:t>
          </a:r>
          <a:br>
            <a:rPr lang="sv-SE" altLang="sv-SE" sz="1500" b="1" kern="1200" dirty="0"/>
          </a:br>
          <a:r>
            <a:rPr lang="sv-SE" altLang="sv-SE" sz="1500" i="1" kern="1200" dirty="0"/>
            <a:t>- obehörig eller oavsiktlig ändring av personuppgifter</a:t>
          </a:r>
          <a:endParaRPr lang="sv-SE" sz="1500" kern="1200" dirty="0"/>
        </a:p>
      </dsp:txBody>
      <dsp:txXfrm>
        <a:off x="3354474" y="353204"/>
        <a:ext cx="2939876" cy="913678"/>
      </dsp:txXfrm>
    </dsp:sp>
    <dsp:sp modelId="{809D5BC5-1A6C-42BD-B46E-BC688C2F61A0}">
      <dsp:nvSpPr>
        <dsp:cNvPr id="0" name=""/>
        <dsp:cNvSpPr/>
      </dsp:nvSpPr>
      <dsp:spPr>
        <a:xfrm>
          <a:off x="3354474" y="1266882"/>
          <a:ext cx="2939876" cy="2305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sv-SE" sz="1500" kern="1200" dirty="0"/>
            <a:t>Person med tillgång till system men inte tillåtelse att ändra, ändrar uppgifter</a:t>
          </a:r>
        </a:p>
        <a:p>
          <a:pPr marL="114300" lvl="1" indent="-114300" algn="l" defTabSz="666750">
            <a:lnSpc>
              <a:spcPct val="90000"/>
            </a:lnSpc>
            <a:spcBef>
              <a:spcPct val="0"/>
            </a:spcBef>
            <a:spcAft>
              <a:spcPct val="15000"/>
            </a:spcAft>
            <a:buChar char="•"/>
          </a:pPr>
          <a:r>
            <a:rPr lang="sv-SE" sz="1500" kern="1200" dirty="0"/>
            <a:t>Systemfel – uppgifter ändras</a:t>
          </a:r>
        </a:p>
      </dsp:txBody>
      <dsp:txXfrm>
        <a:off x="3354474" y="1266882"/>
        <a:ext cx="2939876" cy="2305800"/>
      </dsp:txXfrm>
    </dsp:sp>
    <dsp:sp modelId="{5CCA517E-6A7D-4687-89CB-967C669BB683}">
      <dsp:nvSpPr>
        <dsp:cNvPr id="0" name=""/>
        <dsp:cNvSpPr/>
      </dsp:nvSpPr>
      <dsp:spPr>
        <a:xfrm>
          <a:off x="6705933" y="353204"/>
          <a:ext cx="2939876" cy="91367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sv-SE" altLang="sv-SE" sz="1500" b="1" kern="1200" dirty="0"/>
            <a:t>Tillgänglighetsincidenter</a:t>
          </a:r>
          <a:br>
            <a:rPr lang="sv-SE" altLang="sv-SE" sz="1500" b="1" kern="1200" dirty="0"/>
          </a:br>
          <a:r>
            <a:rPr lang="sv-SE" altLang="sv-SE" sz="1500" i="1" kern="1200" dirty="0"/>
            <a:t>– obehörig eller oavsiktlig eller förlust av, åtkomst till, eller förstöring av personuppgifter</a:t>
          </a:r>
          <a:endParaRPr lang="sv-SE" sz="1500" kern="1200" dirty="0"/>
        </a:p>
      </dsp:txBody>
      <dsp:txXfrm>
        <a:off x="6705933" y="353204"/>
        <a:ext cx="2939876" cy="913678"/>
      </dsp:txXfrm>
    </dsp:sp>
    <dsp:sp modelId="{5D3C4D4E-4011-46FA-B58C-EDD4D5AA2B4B}">
      <dsp:nvSpPr>
        <dsp:cNvPr id="0" name=""/>
        <dsp:cNvSpPr/>
      </dsp:nvSpPr>
      <dsp:spPr>
        <a:xfrm>
          <a:off x="6705933" y="1266882"/>
          <a:ext cx="2939876" cy="2305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sv-SE" altLang="sv-SE" sz="1500" kern="1200" dirty="0"/>
            <a:t>Någon obehörig raderar uppgifterna – oavsiktligt eller avsiktligt</a:t>
          </a:r>
          <a:endParaRPr lang="sv-SE" sz="1500" kern="1200" dirty="0"/>
        </a:p>
        <a:p>
          <a:pPr marL="114300" lvl="1" indent="-114300" algn="l" defTabSz="666750">
            <a:lnSpc>
              <a:spcPct val="90000"/>
            </a:lnSpc>
            <a:spcBef>
              <a:spcPct val="0"/>
            </a:spcBef>
            <a:spcAft>
              <a:spcPct val="15000"/>
            </a:spcAft>
            <a:buChar char="•"/>
          </a:pPr>
          <a:r>
            <a:rPr lang="sv-SE" altLang="sv-SE" sz="1500" kern="1200"/>
            <a:t>Virus </a:t>
          </a:r>
          <a:endParaRPr lang="sv-SE" altLang="sv-SE" sz="1500" kern="1200" dirty="0"/>
        </a:p>
        <a:p>
          <a:pPr marL="114300" lvl="1" indent="-114300" algn="l" defTabSz="666750">
            <a:lnSpc>
              <a:spcPct val="90000"/>
            </a:lnSpc>
            <a:spcBef>
              <a:spcPct val="0"/>
            </a:spcBef>
            <a:spcAft>
              <a:spcPct val="15000"/>
            </a:spcAft>
            <a:buChar char="•"/>
          </a:pPr>
          <a:r>
            <a:rPr lang="sv-SE" altLang="sv-SE" sz="1500" kern="1200"/>
            <a:t>Strömavbrott eller överbelastningsangrepp</a:t>
          </a:r>
          <a:endParaRPr lang="sv-SE" altLang="sv-SE" sz="1500" kern="1200" dirty="0"/>
        </a:p>
        <a:p>
          <a:pPr marL="114300" lvl="1" indent="-114300" algn="l" defTabSz="666750">
            <a:lnSpc>
              <a:spcPct val="90000"/>
            </a:lnSpc>
            <a:spcBef>
              <a:spcPct val="0"/>
            </a:spcBef>
            <a:spcAft>
              <a:spcPct val="15000"/>
            </a:spcAft>
            <a:buChar char="•"/>
          </a:pPr>
          <a:r>
            <a:rPr lang="sv-SE" altLang="sv-SE" sz="1500" kern="1200"/>
            <a:t>Försvunnen dekryperingsnyckel</a:t>
          </a:r>
          <a:endParaRPr lang="sv-SE" altLang="sv-SE" sz="1500" kern="1200" dirty="0"/>
        </a:p>
        <a:p>
          <a:pPr marL="114300" lvl="1" indent="-114300" algn="l" defTabSz="666750">
            <a:lnSpc>
              <a:spcPct val="90000"/>
            </a:lnSpc>
            <a:spcBef>
              <a:spcPct val="0"/>
            </a:spcBef>
            <a:spcAft>
              <a:spcPct val="15000"/>
            </a:spcAft>
            <a:buChar char="•"/>
          </a:pPr>
          <a:r>
            <a:rPr lang="sv-SE" altLang="sv-SE" sz="1500" kern="1200" dirty="0"/>
            <a:t>Planerat systemunderhåll – ej personuppgiftsincident</a:t>
          </a:r>
          <a:endParaRPr lang="sv-SE" sz="1500" kern="1200" dirty="0"/>
        </a:p>
      </dsp:txBody>
      <dsp:txXfrm>
        <a:off x="6705933" y="1266882"/>
        <a:ext cx="2939876" cy="2305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6969A-AFC7-4833-91AD-052E6A81505E}" type="datetimeFigureOut">
              <a:rPr lang="sv-SE" smtClean="0"/>
              <a:t>2019-02-11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CEA29E-44BF-4F16-A1CB-AC063C863C53}" type="slidenum">
              <a:rPr lang="sv-SE" smtClean="0"/>
              <a:t>‹#›</a:t>
            </a:fld>
            <a:endParaRPr lang="sv-SE"/>
          </a:p>
        </p:txBody>
      </p:sp>
    </p:spTree>
    <p:extLst>
      <p:ext uri="{BB962C8B-B14F-4D97-AF65-F5344CB8AC3E}">
        <p14:creationId xmlns:p14="http://schemas.microsoft.com/office/powerpoint/2010/main" val="35325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192611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a:p>
        </p:txBody>
      </p:sp>
    </p:spTree>
    <p:extLst>
      <p:ext uri="{BB962C8B-B14F-4D97-AF65-F5344CB8AC3E}">
        <p14:creationId xmlns:p14="http://schemas.microsoft.com/office/powerpoint/2010/main" val="1979078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2860757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kern="1200" dirty="0">
                <a:solidFill>
                  <a:schemeClr val="tx1"/>
                </a:solidFill>
                <a:effectLst/>
                <a:latin typeface="+mn-lt"/>
                <a:ea typeface="+mn-ea"/>
                <a:cs typeface="+mn-cs"/>
              </a:rPr>
              <a:t>UNDANTAG från lagen:</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Bestämmelserna ska inte tillämpas på företag som utgör leverantörer av allmänt tillgängliga elektroniska kommunikationstjänster och allmänna kommunikationsnät. Företag som tillhandahåller internetknutpunkter omfattas inte.</a:t>
            </a:r>
          </a:p>
          <a:p>
            <a:r>
              <a:rPr lang="sv-SE"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Lagen ska inte tillämpas på leverantörer av betrodda tjänster, exempelvis elektroniska underskrifter och stämplar, validering och bevarande av elektroniska underskrifter och stämplar, tjänster för rekommenderad elektronisk leverans och utfärdande av certifikat för autentisering av webbplatser.</a:t>
            </a:r>
          </a:p>
          <a:p>
            <a:r>
              <a:rPr lang="sv-SE"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Lagen ska inte tillämpas på leverantörer av digitala tjänster som utgör små företag eller mikroföretag. Mikroföretag = färre än 10 anställda och årsomsättning eller balansomslutning som understiger 2 miljoner euro. Små företag = färre än 50 anställda och årsomsättning eller balansomslutning om inte överstiger 10 miljoner euro.</a:t>
            </a:r>
          </a:p>
          <a:p>
            <a:r>
              <a:rPr lang="sv-SE"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Lagen ska inte gälla för säkerhetskänslig verksamhet.</a:t>
            </a:r>
          </a:p>
          <a:p>
            <a:r>
              <a:rPr lang="sv-SE"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Lagen gäller inte för leverantörer som omfattas av krav på informationssäkerhet i andra författningar.</a:t>
            </a:r>
          </a:p>
          <a:p>
            <a:endParaRPr lang="sv-SE" dirty="0"/>
          </a:p>
        </p:txBody>
      </p:sp>
      <p:sp>
        <p:nvSpPr>
          <p:cNvPr id="4" name="Slide Number Placeholder 3"/>
          <p:cNvSpPr>
            <a:spLocks noGrp="1"/>
          </p:cNvSpPr>
          <p:nvPr>
            <p:ph type="sldNum" sz="quarter" idx="10"/>
          </p:nvPr>
        </p:nvSpPr>
        <p:spPr/>
        <p:txBody>
          <a:bodyPr/>
          <a:lstStyle/>
          <a:p>
            <a:fld id="{015B9614-C65F-42C8-953A-CACCCD196BC9}" type="slidenum">
              <a:rPr lang="sv-SE" smtClean="0"/>
              <a:t>25</a:t>
            </a:fld>
            <a:endParaRPr lang="sv-SE"/>
          </a:p>
        </p:txBody>
      </p:sp>
    </p:spTree>
    <p:extLst>
      <p:ext uri="{BB962C8B-B14F-4D97-AF65-F5344CB8AC3E}">
        <p14:creationId xmlns:p14="http://schemas.microsoft.com/office/powerpoint/2010/main" val="2596430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För att en leverantör ska anses vara en sådan leverantör av samhällsviktiga tjänster som omfattas av direktivet krävs att leverantören bedriver verksamhet inom någon av de enheter som särskilt pekas ut i direktivet. Enheterna utgör olika slags leverantörer inom sju olika sektorer; energi, transport, bankverksamhet, finansmarknadsinfrastruktur, hälso- och sjukvård, leverans och distribution av dricksvatten samt digital infrastruktur.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Dessutom krävs att den tjänst som tillhandahålls är samhällsviktig, att tillhandahållandet av tjänsten är beroende av nätverk och informationssystem och att en incident skulle medföra en betydande störning vid tillhandahållandet av tjänsten. En samhällsviktig tjänst definieras i direktivet som en tjänst som är viktig för att upprätthålla kritisk samhällelig eller ekonomisk verksamhet. För att en leverantör av samhällsviktiga tjänster ska omfattas av NIS-direktivet krävs även att leverantören är etablerad på en medlemsstats territorium. En leverantör av samhällsviktiga tjänster ska anses etablerad i en medlemsstat om leverantören bedriver en faktiskt och reell verksamhet med hjälp av en stabil struktur. Både offentliga aktörer och privata aktörer kan utgöra en leverantör av samhällsviktiga tjänster som omfattas av direktivet.</a:t>
            </a:r>
          </a:p>
          <a:p>
            <a:endParaRPr lang="sv-SE" dirty="0"/>
          </a:p>
        </p:txBody>
      </p:sp>
    </p:spTree>
    <p:extLst>
      <p:ext uri="{BB962C8B-B14F-4D97-AF65-F5344CB8AC3E}">
        <p14:creationId xmlns:p14="http://schemas.microsoft.com/office/powerpoint/2010/main" val="774574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MSB har utfärdat ytterligare föreskrifter om identifiering av leverantörer av samhällsviktiga tjänster. Föreskrifterna utgör i praktiken tröskelvärden</a:t>
            </a:r>
            <a:r>
              <a:rPr lang="sv-SE" baseline="0" dirty="0"/>
              <a:t> för vilka som är att anse som leverantörer av samhällsviktiga tjänster.</a:t>
            </a:r>
            <a:r>
              <a:rPr lang="sv-SE" dirty="0"/>
              <a:t> </a:t>
            </a:r>
          </a:p>
          <a:p>
            <a:endParaRPr lang="sv-SE" dirty="0"/>
          </a:p>
          <a:p>
            <a:r>
              <a:rPr lang="sv-SE" sz="1200" kern="1200" dirty="0">
                <a:solidFill>
                  <a:schemeClr val="tx1"/>
                </a:solidFill>
                <a:effectLst/>
                <a:latin typeface="+mn-lt"/>
                <a:ea typeface="+mn-ea"/>
                <a:cs typeface="+mn-cs"/>
              </a:rPr>
              <a:t>Dessa föreskrifter ska vara tillräckliga att undersöka vid bedömningen av om en leverantör tillhandahåller en samhällsviktig tjänst</a:t>
            </a:r>
            <a:endParaRPr lang="sv-SE" dirty="0"/>
          </a:p>
        </p:txBody>
      </p:sp>
    </p:spTree>
    <p:extLst>
      <p:ext uri="{BB962C8B-B14F-4D97-AF65-F5344CB8AC3E}">
        <p14:creationId xmlns:p14="http://schemas.microsoft.com/office/powerpoint/2010/main" val="3637086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aseline="0" dirty="0"/>
          </a:p>
          <a:p>
            <a:endParaRPr lang="sv-SE" baseline="0" dirty="0"/>
          </a:p>
          <a:p>
            <a:r>
              <a:rPr lang="sv-SE" b="1" baseline="0" dirty="0"/>
              <a:t>Molntjänster</a:t>
            </a:r>
          </a:p>
          <a:p>
            <a:r>
              <a:rPr lang="sv-SE" dirty="0"/>
              <a:t>Ur Direktiv 2016/1148</a:t>
            </a:r>
            <a:r>
              <a:rPr lang="sv-SE" baseline="0" dirty="0"/>
              <a:t> Skäl 16:</a:t>
            </a:r>
            <a:endParaRPr lang="sv-SE" dirty="0"/>
          </a:p>
          <a:p>
            <a:r>
              <a:rPr lang="sv-SE" dirty="0"/>
              <a:t>Molntjänster omfattar många olika verksamheter, som kan levereras enligt olika modeller. Vid tillämpningen av detta direktiv omfattar termen molntjänster tjänster som medger åtkomst till en skalbar och elastisk pool av delbara dataresurser. Sådana dataresurser omfattar resurser såsom nätverk, servrar eller annan infrastruktur, lagring, applikationer och tjänster. Termen skalbar avser dataresurser som leverantören av molntjänster fördelar på ett flexibelt sätt, oberoende av resursernas geografiska läge, för att hantera fluktuationer i efterfrågan. Termen elastisk pool används för att beskriva dataresurser som avsätts och utnyttjas beroende på efterfrågan för att tillgängliga resurser snabbt ska kunna utökas och minskas i takt med arbetsbördan. Termen delbar används för att beskriva dataresurser som tillhandahålls flera användare som delar en gemensam åtkomst till tjänsten där behandlingen genomförs separat för varje användare, även om tjänsten tillhandahålls från samma elektroniska utrustning.</a:t>
            </a:r>
          </a:p>
          <a:p>
            <a:endParaRPr lang="sv-SE" b="1" baseline="0" dirty="0"/>
          </a:p>
          <a:p>
            <a:endParaRPr lang="sv-SE" b="1" baseline="0" dirty="0"/>
          </a:p>
          <a:p>
            <a:r>
              <a:rPr lang="sv-SE" sz="1200" b="0" i="0" u="none" strike="noStrike" kern="1200" baseline="0" dirty="0">
                <a:solidFill>
                  <a:schemeClr val="tx1"/>
                </a:solidFill>
                <a:latin typeface="+mn-lt"/>
                <a:ea typeface="+mn-ea"/>
                <a:cs typeface="+mn-cs"/>
              </a:rPr>
              <a:t>Ur Direktiv 2016/1148, s. 3-4: </a:t>
            </a:r>
            <a:endParaRPr lang="sv-SE" b="1" baseline="0" dirty="0"/>
          </a:p>
          <a:p>
            <a:r>
              <a:rPr lang="sv-SE" sz="1200" b="0" i="1" u="none" strike="noStrike" kern="1200" baseline="0" dirty="0">
                <a:solidFill>
                  <a:schemeClr val="tx1"/>
                </a:solidFill>
                <a:latin typeface="+mn-lt"/>
                <a:ea typeface="+mn-ea"/>
                <a:cs typeface="+mn-cs"/>
              </a:rPr>
              <a:t>Molntjänster omfattar många olika verksamheter, som kan levereras enligt olika modeller. Vid tillämpningen av detta direktiv omfattar termen molntjänster tjänster som medger åtkomst till en skalbar och elastisk pool av delbara dataresurser. Sådana dataresurser omfattar resurser såsom nätverk, servrar eller annan infrastruktur, lagring, applikationer och tjänster. Termen skalbar avser dataresurser som leverantören av molntjänster fördelar på ett flexibelt sätt, oberoende av resursernas geografiska läge, för att hantera fluktuationer i efterfrågan. Termen elastisk pool används för att beskriva dataresurser som avsätts och utnyttjas beroende på efterfrågan för att tillgängliga resurser snabbt ska kunna utökas och minskas i takt med arbetsbördan. Termen delbar används för att beskriva dataresurser som tillhandahålls flera användare som delar en gemensam åtkomst till tjänsten där behandlingen genomförs separat för varje användare, även om tjänsten tillhandahålls från samma elektroniska utrustning. </a:t>
            </a:r>
            <a:endParaRPr lang="sv-SE" b="0" dirty="0"/>
          </a:p>
        </p:txBody>
      </p:sp>
    </p:spTree>
    <p:extLst>
      <p:ext uri="{BB962C8B-B14F-4D97-AF65-F5344CB8AC3E}">
        <p14:creationId xmlns:p14="http://schemas.microsoft.com/office/powerpoint/2010/main" val="2876757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https://www.msb.se/externdata/rs/9b5c0905-20c5-4fe6-8341-5b481cc570a4.pdf</a:t>
            </a:r>
          </a:p>
          <a:p>
            <a:endParaRPr dirty="0"/>
          </a:p>
        </p:txBody>
      </p:sp>
    </p:spTree>
    <p:extLst>
      <p:ext uri="{BB962C8B-B14F-4D97-AF65-F5344CB8AC3E}">
        <p14:creationId xmlns:p14="http://schemas.microsoft.com/office/powerpoint/2010/main" val="2119863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B9614-C65F-42C8-953A-CACCCD196BC9}" type="slidenum">
              <a:rPr lang="sv-SE" smtClean="0"/>
              <a:t>31</a:t>
            </a:fld>
            <a:endParaRPr lang="sv-SE"/>
          </a:p>
        </p:txBody>
      </p:sp>
    </p:spTree>
    <p:extLst>
      <p:ext uri="{BB962C8B-B14F-4D97-AF65-F5344CB8AC3E}">
        <p14:creationId xmlns:p14="http://schemas.microsoft.com/office/powerpoint/2010/main" val="4160537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2208058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174975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3396063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4032323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861201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4123496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defTabSz="712788" fontAlgn="base">
              <a:spcBef>
                <a:spcPct val="0"/>
              </a:spcBef>
              <a:spcAft>
                <a:spcPct val="0"/>
              </a:spcAft>
            </a:pPr>
            <a:fld id="{737F133E-2FCA-4A07-82B9-7A5F7D1AA4FA}" type="slidenum">
              <a:rPr lang="sv-SE" altLang="sv-SE" sz="1200" smtClean="0"/>
              <a:pPr defTabSz="712788" fontAlgn="base">
                <a:spcBef>
                  <a:spcPct val="0"/>
                </a:spcBef>
                <a:spcAft>
                  <a:spcPct val="0"/>
                </a:spcAft>
              </a:pPr>
              <a:t>6</a:t>
            </a:fld>
            <a:endParaRPr lang="sv-SE" altLang="sv-SE" sz="1200"/>
          </a:p>
        </p:txBody>
      </p:sp>
    </p:spTree>
    <p:extLst>
      <p:ext uri="{BB962C8B-B14F-4D97-AF65-F5344CB8AC3E}">
        <p14:creationId xmlns:p14="http://schemas.microsoft.com/office/powerpoint/2010/main" val="1955188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2983485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a:p>
        </p:txBody>
      </p:sp>
      <p:sp>
        <p:nvSpPr>
          <p:cNvPr id="32772"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defTabSz="712788" fontAlgn="base">
              <a:spcBef>
                <a:spcPct val="0"/>
              </a:spcBef>
              <a:spcAft>
                <a:spcPct val="0"/>
              </a:spcAft>
            </a:pPr>
            <a:fld id="{284E7090-F365-47C2-9D49-9C57BFEE166B}" type="slidenum">
              <a:rPr lang="sv-SE" altLang="sv-SE" sz="1200" smtClean="0"/>
              <a:pPr defTabSz="712788" fontAlgn="base">
                <a:spcBef>
                  <a:spcPct val="0"/>
                </a:spcBef>
                <a:spcAft>
                  <a:spcPct val="0"/>
                </a:spcAft>
              </a:pPr>
              <a:t>10</a:t>
            </a:fld>
            <a:endParaRPr lang="sv-SE" altLang="sv-SE" sz="1200"/>
          </a:p>
        </p:txBody>
      </p:sp>
    </p:spTree>
    <p:extLst>
      <p:ext uri="{BB962C8B-B14F-4D97-AF65-F5344CB8AC3E}">
        <p14:creationId xmlns:p14="http://schemas.microsoft.com/office/powerpoint/2010/main" val="6446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a:p>
        </p:txBody>
      </p:sp>
    </p:spTree>
    <p:extLst>
      <p:ext uri="{BB962C8B-B14F-4D97-AF65-F5344CB8AC3E}">
        <p14:creationId xmlns:p14="http://schemas.microsoft.com/office/powerpoint/2010/main" val="2324127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defTabSz="712788" fontAlgn="base">
              <a:spcBef>
                <a:spcPct val="0"/>
              </a:spcBef>
              <a:spcAft>
                <a:spcPct val="0"/>
              </a:spcAft>
            </a:pPr>
            <a:fld id="{10D1FE67-97A6-4168-B053-AFBD9FD45820}" type="slidenum">
              <a:rPr lang="sv-SE" altLang="sv-SE" sz="1200" smtClean="0"/>
              <a:pPr defTabSz="712788" fontAlgn="base">
                <a:spcBef>
                  <a:spcPct val="0"/>
                </a:spcBef>
                <a:spcAft>
                  <a:spcPct val="0"/>
                </a:spcAft>
              </a:pPr>
              <a:t>13</a:t>
            </a:fld>
            <a:endParaRPr lang="sv-SE" altLang="sv-SE" sz="1200"/>
          </a:p>
        </p:txBody>
      </p:sp>
    </p:spTree>
    <p:extLst>
      <p:ext uri="{BB962C8B-B14F-4D97-AF65-F5344CB8AC3E}">
        <p14:creationId xmlns:p14="http://schemas.microsoft.com/office/powerpoint/2010/main" val="2416057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a:p>
        </p:txBody>
      </p:sp>
    </p:spTree>
    <p:extLst>
      <p:ext uri="{BB962C8B-B14F-4D97-AF65-F5344CB8AC3E}">
        <p14:creationId xmlns:p14="http://schemas.microsoft.com/office/powerpoint/2010/main" val="2434667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63791746-421B-4E69-8111-47D912C47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608"/>
            <a:ext cx="12192000" cy="6925608"/>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3041512" cy="1371511"/>
          </a:xfrm>
          <a:prstGeom prst="rect">
            <a:avLst/>
          </a:prstGeom>
        </p:spPr>
      </p:pic>
    </p:spTree>
    <p:extLst>
      <p:ext uri="{BB962C8B-B14F-4D97-AF65-F5344CB8AC3E}">
        <p14:creationId xmlns:p14="http://schemas.microsoft.com/office/powerpoint/2010/main" val="4251705734"/>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vå innehållsdelar - Blå">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FB802A18-9ADA-45D5-AF61-54D91267DF2D}"/>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a:extLst>
              <a:ext uri="{FF2B5EF4-FFF2-40B4-BE49-F238E27FC236}">
                <a16:creationId xmlns:a16="http://schemas.microsoft.com/office/drawing/2014/main" id="{24851756-55EE-418B-A4DF-DFAB144D87C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5"/>
                </a:solidFill>
              </a:defRPr>
            </a:lvl1pPr>
          </a:lstStyle>
          <a:p>
            <a:fld id="{2209A2D7-94C3-460F-940F-4D28341A2138}"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5"/>
                </a:solidFill>
              </a:defRPr>
            </a:lvl1pPr>
          </a:lstStyle>
          <a:p>
            <a:r>
              <a:rPr lang="sv-SE"/>
              <a:t>Personuppgiftsincidenter &amp; NIS</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5"/>
                </a:solidFill>
              </a:defRPr>
            </a:lvl1pPr>
          </a:lstStyle>
          <a:p>
            <a:fld id="{2FB68B0C-B4C3-4B82-91AE-0CC6ABA810C1}" type="slidenum">
              <a:rPr lang="sv-SE" smtClean="0"/>
              <a:pPr/>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Tree>
    <p:extLst>
      <p:ext uri="{BB962C8B-B14F-4D97-AF65-F5344CB8AC3E}">
        <p14:creationId xmlns:p14="http://schemas.microsoft.com/office/powerpoint/2010/main" val="1717546699"/>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Endast rubrik - 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A6A545D-7E13-48FD-8936-98CA5CF97491}"/>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4220A514-6C63-4DC1-8074-6B06B0799B4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p:txBody>
          <a:bodyPr/>
          <a:lstStyle>
            <a:lvl1pPr>
              <a:defRPr>
                <a:solidFill>
                  <a:schemeClr val="accent5"/>
                </a:solidFill>
              </a:defRPr>
            </a:lvl1pPr>
          </a:lstStyle>
          <a:p>
            <a:fld id="{54D973DE-B3B8-4E5A-AD48-7F39F673B701}" type="datetime1">
              <a:rPr lang="sv-SE" smtClean="0"/>
              <a:t>2019-02-11</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p:txBody>
          <a:bodyPr/>
          <a:lstStyle>
            <a:lvl1pPr>
              <a:defRPr>
                <a:solidFill>
                  <a:schemeClr val="accent5"/>
                </a:solidFill>
              </a:defRPr>
            </a:lvl1pPr>
          </a:lstStyle>
          <a:p>
            <a:r>
              <a:rPr lang="sv-SE"/>
              <a:t>Personuppgiftsincidenter &amp; NIS</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p:txBody>
          <a:bodyPr/>
          <a:lstStyle>
            <a:lvl1pPr>
              <a:defRPr>
                <a:solidFill>
                  <a:schemeClr val="accent5"/>
                </a:solidFill>
              </a:defRPr>
            </a:lvl1pPr>
          </a:lstStyle>
          <a:p>
            <a:fld id="{2FB68B0C-B4C3-4B82-91AE-0CC6ABA810C1}" type="slidenum">
              <a:rPr lang="sv-SE" smtClean="0"/>
              <a:pPr/>
              <a:t>‹#›</a:t>
            </a:fld>
            <a:endParaRPr lang="sv-SE" dirty="0"/>
          </a:p>
        </p:txBody>
      </p:sp>
    </p:spTree>
    <p:extLst>
      <p:ext uri="{BB962C8B-B14F-4D97-AF65-F5344CB8AC3E}">
        <p14:creationId xmlns:p14="http://schemas.microsoft.com/office/powerpoint/2010/main" val="2262591529"/>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innehåll och bild -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2D742B9-F8A6-4578-9CA9-C72BBB566065}"/>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768D1539-D968-4761-B9A1-1A1C5FE1ABC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49106" y="5993971"/>
            <a:ext cx="1542614" cy="695611"/>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5"/>
                </a:solidFill>
              </a:defRPr>
            </a:lvl1pPr>
          </a:lstStyle>
          <a:p>
            <a:fld id="{9D76CDA8-03DE-4D79-AB31-1B2F7C347E1F}"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5"/>
                </a:solidFill>
              </a:defRPr>
            </a:lvl1pPr>
          </a:lstStyle>
          <a:p>
            <a:r>
              <a:rPr lang="sv-SE"/>
              <a:t>Personuppgiftsincidenter &amp; NIS</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5"/>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spTree>
    <p:extLst>
      <p:ext uri="{BB962C8B-B14F-4D97-AF65-F5344CB8AC3E}">
        <p14:creationId xmlns:p14="http://schemas.microsoft.com/office/powerpoint/2010/main" val="868160669"/>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innehåll - Grå">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AA8D4594-00B0-48B4-A014-DD0343738C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rgbClr val="868581"/>
                </a:solidFill>
              </a:defRPr>
            </a:lvl1pPr>
          </a:lstStyle>
          <a:p>
            <a:fld id="{6910D5E0-B390-4DDA-84AD-81318F8EB63F}"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rgbClr val="868581"/>
                </a:solidFill>
              </a:defRPr>
            </a:lvl1pPr>
          </a:lstStyle>
          <a:p>
            <a:r>
              <a:rPr lang="sv-SE"/>
              <a:t>Personuppgiftsincidenter &amp; NIS</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rgbClr val="868581"/>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1061974026"/>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vå innehållsdelar - Grå">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05840235-C812-4E08-8A81-1DC7691A0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Bildobjekt 12">
            <a:extLst>
              <a:ext uri="{FF2B5EF4-FFF2-40B4-BE49-F238E27FC236}">
                <a16:creationId xmlns:a16="http://schemas.microsoft.com/office/drawing/2014/main" id="{0D14DF69-76DD-4C77-870A-D5BF3FEA3D1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rgbClr val="868581"/>
                </a:solidFill>
              </a:defRPr>
            </a:lvl1pPr>
          </a:lstStyle>
          <a:p>
            <a:fld id="{1D4FBE16-34A7-41B6-8ECC-2CDE04779DCD}"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rgbClr val="868581"/>
                </a:solidFill>
              </a:defRPr>
            </a:lvl1pPr>
          </a:lstStyle>
          <a:p>
            <a:r>
              <a:rPr lang="sv-SE"/>
              <a:t>Personuppgiftsincidenter &amp; NIS</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rgbClr val="868581"/>
                </a:solidFill>
              </a:defRPr>
            </a:lvl1pPr>
          </a:lstStyle>
          <a:p>
            <a:fld id="{2FB68B0C-B4C3-4B82-91AE-0CC6ABA810C1}" type="slidenum">
              <a:rPr lang="sv-SE" smtClean="0"/>
              <a:pPr/>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Tree>
    <p:extLst>
      <p:ext uri="{BB962C8B-B14F-4D97-AF65-F5344CB8AC3E}">
        <p14:creationId xmlns:p14="http://schemas.microsoft.com/office/powerpoint/2010/main" val="447689501"/>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 Grå">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7C99479-7133-4E1D-8F3C-9D782D1BF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p:txBody>
          <a:bodyPr/>
          <a:lstStyle>
            <a:lvl1pPr>
              <a:defRPr>
                <a:solidFill>
                  <a:srgbClr val="868581"/>
                </a:solidFill>
              </a:defRPr>
            </a:lvl1pPr>
          </a:lstStyle>
          <a:p>
            <a:fld id="{36AC2984-3B85-4BF5-85C4-6427A6312F29}" type="datetime1">
              <a:rPr lang="sv-SE" smtClean="0"/>
              <a:t>2019-02-11</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p:txBody>
          <a:bodyPr/>
          <a:lstStyle>
            <a:lvl1pPr>
              <a:defRPr>
                <a:solidFill>
                  <a:srgbClr val="868581"/>
                </a:solidFill>
              </a:defRPr>
            </a:lvl1pPr>
          </a:lstStyle>
          <a:p>
            <a:r>
              <a:rPr lang="sv-SE"/>
              <a:t>Personuppgiftsincidenter &amp; NIS</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p:txBody>
          <a:bodyPr/>
          <a:lstStyle>
            <a:lvl1pPr>
              <a:defRPr>
                <a:solidFill>
                  <a:srgbClr val="868581"/>
                </a:solidFill>
              </a:defRPr>
            </a:lvl1pPr>
          </a:lstStyle>
          <a:p>
            <a:fld id="{2FB68B0C-B4C3-4B82-91AE-0CC6ABA810C1}" type="slidenum">
              <a:rPr lang="sv-SE" smtClean="0"/>
              <a:pPr/>
              <a:t>‹#›</a:t>
            </a:fld>
            <a:endParaRPr lang="sv-SE"/>
          </a:p>
        </p:txBody>
      </p:sp>
    </p:spTree>
    <p:extLst>
      <p:ext uri="{BB962C8B-B14F-4D97-AF65-F5344CB8AC3E}">
        <p14:creationId xmlns:p14="http://schemas.microsoft.com/office/powerpoint/2010/main" val="1846517650"/>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innehåll och bild - Grå">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DCE8DA85-CAFB-4F2C-BE37-D595432C89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9" name="Bildobjekt 18">
            <a:extLst>
              <a:ext uri="{FF2B5EF4-FFF2-40B4-BE49-F238E27FC236}">
                <a16:creationId xmlns:a16="http://schemas.microsoft.com/office/drawing/2014/main" id="{02280F20-EFC8-4F1C-92F8-233C7FEABE7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rgbClr val="868581"/>
                </a:solidFill>
              </a:defRPr>
            </a:lvl1pPr>
          </a:lstStyle>
          <a:p>
            <a:fld id="{C3FE5C23-0926-46FF-ADF4-6AD178C39518}"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rgbClr val="868581"/>
                </a:solidFill>
              </a:defRPr>
            </a:lvl1pPr>
          </a:lstStyle>
          <a:p>
            <a:r>
              <a:rPr lang="sv-SE"/>
              <a:t>Personuppgiftsincidenter &amp; NIS</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rgbClr val="868581"/>
                </a:solidFill>
              </a:defRPr>
            </a:lvl1pPr>
          </a:lstStyle>
          <a:p>
            <a:fld id="{2FB68B0C-B4C3-4B82-91AE-0CC6ABA810C1}" type="slidenum">
              <a:rPr lang="sv-SE" smtClean="0"/>
              <a:pPr/>
              <a:t>‹#›</a:t>
            </a:fld>
            <a:endParaRPr lang="sv-SE"/>
          </a:p>
        </p:txBody>
      </p:sp>
      <p:sp>
        <p:nvSpPr>
          <p:cNvPr id="13"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sp>
        <p:nvSpPr>
          <p:cNvPr id="20" name="Rubrik 8">
            <a:extLst>
              <a:ext uri="{FF2B5EF4-FFF2-40B4-BE49-F238E27FC236}">
                <a16:creationId xmlns:a16="http://schemas.microsoft.com/office/drawing/2014/main" id="{65F1A44E-C714-41DB-89ED-C2FDEC87EA22}"/>
              </a:ext>
            </a:extLst>
          </p:cNvPr>
          <p:cNvSpPr>
            <a:spLocks noGrp="1"/>
          </p:cNvSpPr>
          <p:nvPr>
            <p:ph type="title"/>
          </p:nvPr>
        </p:nvSpPr>
        <p:spPr>
          <a:xfrm>
            <a:off x="1271588" y="188912"/>
            <a:ext cx="9648825" cy="1260476"/>
          </a:xfrm>
        </p:spPr>
        <p:txBody>
          <a:bodyPr/>
          <a:lstStyle>
            <a:lvl1pPr>
              <a:defRPr>
                <a:solidFill>
                  <a:schemeClr val="tx1"/>
                </a:solidFill>
              </a:defRPr>
            </a:lvl1pPr>
          </a:lstStyle>
          <a:p>
            <a:r>
              <a:rPr lang="en-US" dirty="0"/>
              <a:t>Click to edit Master title style</a:t>
            </a:r>
            <a:endParaRPr lang="sv-SE" dirty="0"/>
          </a:p>
        </p:txBody>
      </p:sp>
      <p:sp>
        <p:nvSpPr>
          <p:cNvPr id="22"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4097926060"/>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vå innehållsdelar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p>
            <a:fld id="{6B83981C-CDDE-429B-8487-4B52F31FFF30}"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p>
            <a:r>
              <a:rPr lang="sv-SE"/>
              <a:t>Personuppgiftsincidenter &amp; NIS</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p>
            <a:fld id="{2FB68B0C-B4C3-4B82-91AE-0CC6ABA810C1}" type="slidenum">
              <a:rPr lang="sv-SE" smtClean="0"/>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p>
            <a:r>
              <a:rPr lang="en-US"/>
              <a:t>Click to edit Master title style</a:t>
            </a:r>
            <a:endParaRPr lang="sv-SE"/>
          </a:p>
        </p:txBody>
      </p:sp>
    </p:spTree>
    <p:extLst>
      <p:ext uri="{BB962C8B-B14F-4D97-AF65-F5344CB8AC3E}">
        <p14:creationId xmlns:p14="http://schemas.microsoft.com/office/powerpoint/2010/main" val="470088924"/>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och innehåll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p>
            <a:fld id="{8BBF105A-DF81-48B0-A24C-ACF62445F1DD}" type="datetime1">
              <a:rPr lang="sv-SE" smtClean="0"/>
              <a:t>2019-02-11</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p>
            <a:r>
              <a:rPr lang="sv-SE"/>
              <a:t>Personuppgiftsincidenter &amp; NIS</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p>
            <a:fld id="{2FB68B0C-B4C3-4B82-91AE-0CC6ABA810C1}" type="slidenum">
              <a:rPr lang="sv-SE" smtClean="0"/>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p>
            <a:r>
              <a:rPr lang="en-US"/>
              <a:t>Click to edit Master title style</a:t>
            </a:r>
            <a:endParaRPr lang="sv-SE"/>
          </a:p>
        </p:txBody>
      </p:sp>
    </p:spTree>
    <p:extLst>
      <p:ext uri="{BB962C8B-B14F-4D97-AF65-F5344CB8AC3E}">
        <p14:creationId xmlns:p14="http://schemas.microsoft.com/office/powerpoint/2010/main" val="619721409"/>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p:txBody>
          <a:bodyPr/>
          <a:lstStyle/>
          <a:p>
            <a:fld id="{DC4F4AA8-6796-48A8-82D3-1BE79CC68043}" type="datetime1">
              <a:rPr lang="sv-SE" smtClean="0"/>
              <a:t>2019-02-11</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p:txBody>
          <a:bodyPr/>
          <a:lstStyle/>
          <a:p>
            <a:r>
              <a:rPr lang="sv-SE"/>
              <a:t>Personuppgiftsincidenter &amp; NIS</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p:txBody>
          <a:bodyPr/>
          <a:lstStyle/>
          <a:p>
            <a:fld id="{2FB68B0C-B4C3-4B82-91AE-0CC6ABA810C1}" type="slidenum">
              <a:rPr lang="sv-SE" smtClean="0"/>
              <a:t>‹#›</a:t>
            </a:fld>
            <a:endParaRPr lang="sv-SE"/>
          </a:p>
        </p:txBody>
      </p:sp>
    </p:spTree>
    <p:extLst>
      <p:ext uri="{BB962C8B-B14F-4D97-AF65-F5344CB8AC3E}">
        <p14:creationId xmlns:p14="http://schemas.microsoft.com/office/powerpoint/2010/main" val="4038854405"/>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Rubrikbild 2">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58D25ADB-C09F-414F-9A20-60120F34FD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1" y="0"/>
            <a:ext cx="12187737" cy="6858000"/>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3041512" cy="1371511"/>
          </a:xfrm>
          <a:prstGeom prst="rect">
            <a:avLst/>
          </a:prstGeom>
        </p:spPr>
      </p:pic>
    </p:spTree>
    <p:extLst>
      <p:ext uri="{BB962C8B-B14F-4D97-AF65-F5344CB8AC3E}">
        <p14:creationId xmlns:p14="http://schemas.microsoft.com/office/powerpoint/2010/main" val="921593624"/>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innehåll och 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rgbClr val="AFABAB"/>
                </a:solidFill>
              </a:defRPr>
            </a:lvl1pPr>
          </a:lstStyle>
          <a:p>
            <a:fld id="{DCC344F2-615D-4CB8-AFAF-BFC67359300C}"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rgbClr val="AFABAB"/>
                </a:solidFill>
              </a:defRPr>
            </a:lvl1pPr>
          </a:lstStyle>
          <a:p>
            <a:r>
              <a:rPr lang="sv-SE"/>
              <a:t>Personuppgiftsincidenter &amp; NIS</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rgbClr val="AFABAB"/>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a:xfrm>
            <a:off x="1271588" y="188912"/>
            <a:ext cx="9648825" cy="1260476"/>
          </a:xfrm>
        </p:spPr>
        <p:txBody>
          <a:bodyPr/>
          <a:lstStyle>
            <a:lvl1pPr>
              <a:defRPr>
                <a:solidFill>
                  <a:schemeClr val="bg2"/>
                </a:solidFill>
              </a:defRPr>
            </a:lvl1pPr>
          </a:lstStyle>
          <a:p>
            <a:r>
              <a:rPr lang="en-US"/>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spTree>
    <p:extLst>
      <p:ext uri="{BB962C8B-B14F-4D97-AF65-F5344CB8AC3E}">
        <p14:creationId xmlns:p14="http://schemas.microsoft.com/office/powerpoint/2010/main" val="4104770263"/>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och innehåll - Bi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B6753B9-1D4D-4D67-BFB7-55EC993010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1" y="1598"/>
            <a:ext cx="12189869" cy="6856402"/>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6" y="1808163"/>
            <a:ext cx="9648825"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tx1"/>
                </a:solidFill>
              </a:defRPr>
            </a:lvl1pPr>
          </a:lstStyle>
          <a:p>
            <a:fld id="{000A9BF7-24EF-49A5-AB6A-8B83C5A9D4E1}"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tx1"/>
                </a:solidFill>
              </a:defRPr>
            </a:lvl1pPr>
          </a:lstStyle>
          <a:p>
            <a:r>
              <a:rPr lang="sv-SE"/>
              <a:t>Personuppgiftsincidenter &amp; NIS</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tx1"/>
                </a:solidFill>
              </a:defRPr>
            </a:lvl1pPr>
          </a:lstStyle>
          <a:p>
            <a:fld id="{2FB68B0C-B4C3-4B82-91AE-0CC6ABA810C1}" type="slidenum">
              <a:rPr lang="sv-SE" smtClean="0"/>
              <a:pPr/>
              <a:t>‹#›</a:t>
            </a:fld>
            <a:endParaRPr lang="sv-SE" dirty="0"/>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124393374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vå innehållsdelar - Bi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8966C51A-27A5-4DE6-857C-160C0DC2ED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3" name="Bildobjekt 12">
            <a:extLst>
              <a:ext uri="{FF2B5EF4-FFF2-40B4-BE49-F238E27FC236}">
                <a16:creationId xmlns:a16="http://schemas.microsoft.com/office/drawing/2014/main" id="{0D14DF69-76DD-4C77-870A-D5BF3FEA3D1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tx1"/>
                </a:solidFill>
              </a:defRPr>
            </a:lvl1pPr>
          </a:lstStyle>
          <a:p>
            <a:fld id="{DC7FF102-FF22-46BD-86B4-892814D23B64}"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tx1"/>
                </a:solidFill>
              </a:defRPr>
            </a:lvl1pPr>
          </a:lstStyle>
          <a:p>
            <a:r>
              <a:rPr lang="sv-SE"/>
              <a:t>Personuppgiftsincidenter &amp; NIS</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tx1"/>
                </a:solidFill>
              </a:defRPr>
            </a:lvl1pPr>
          </a:lstStyle>
          <a:p>
            <a:fld id="{2FB68B0C-B4C3-4B82-91AE-0CC6ABA810C1}" type="slidenum">
              <a:rPr lang="sv-SE" smtClean="0"/>
              <a:pPr/>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Tree>
    <p:extLst>
      <p:ext uri="{BB962C8B-B14F-4D97-AF65-F5344CB8AC3E}">
        <p14:creationId xmlns:p14="http://schemas.microsoft.com/office/powerpoint/2010/main" val="2691211900"/>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Endast rubrik - Bi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A06B858-F606-4765-8D2C-68FC204AC9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Bildobjekt 10">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p:txBody>
          <a:bodyPr/>
          <a:lstStyle>
            <a:lvl1pPr>
              <a:defRPr>
                <a:solidFill>
                  <a:schemeClr val="tx1"/>
                </a:solidFill>
              </a:defRPr>
            </a:lvl1pPr>
          </a:lstStyle>
          <a:p>
            <a:fld id="{A5CE6A5B-73A1-48C7-ADA9-F656C165871B}" type="datetime1">
              <a:rPr lang="sv-SE" smtClean="0"/>
              <a:t>2019-02-11</a:t>
            </a:fld>
            <a:endParaRPr lang="sv-SE" dirty="0"/>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p:txBody>
          <a:bodyPr/>
          <a:lstStyle>
            <a:lvl1pPr>
              <a:defRPr>
                <a:solidFill>
                  <a:schemeClr val="tx1"/>
                </a:solidFill>
              </a:defRPr>
            </a:lvl1pPr>
          </a:lstStyle>
          <a:p>
            <a:r>
              <a:rPr lang="sv-SE"/>
              <a:t>Personuppgiftsincidenter &amp; NIS</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p:txBody>
          <a:bodyPr/>
          <a:lstStyle>
            <a:lvl1pPr>
              <a:defRPr>
                <a:solidFill>
                  <a:schemeClr val="tx1"/>
                </a:solidFill>
              </a:defRPr>
            </a:lvl1pPr>
          </a:lstStyle>
          <a:p>
            <a:fld id="{2FB68B0C-B4C3-4B82-91AE-0CC6ABA810C1}" type="slidenum">
              <a:rPr lang="sv-SE" smtClean="0"/>
              <a:pPr/>
              <a:t>‹#›</a:t>
            </a:fld>
            <a:endParaRPr lang="sv-SE"/>
          </a:p>
        </p:txBody>
      </p:sp>
    </p:spTree>
    <p:extLst>
      <p:ext uri="{BB962C8B-B14F-4D97-AF65-F5344CB8AC3E}">
        <p14:creationId xmlns:p14="http://schemas.microsoft.com/office/powerpoint/2010/main" val="3274709132"/>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Kapitelsida - Rö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B2A6196-3B89-4AC8-B49D-8E04987F77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1744"/>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3873723077"/>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Kapitelsida - Grå">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6005CD2-9B09-4073-9B9E-ADDA08CCE0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991530"/>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262495765"/>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Kapitelsida - Blå">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7080480-F066-40EF-BA27-74EAD822B2D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1" b="15423"/>
          <a:stretch/>
        </p:blipFill>
        <p:spPr>
          <a:xfrm>
            <a:off x="0" y="0"/>
            <a:ext cx="12192000" cy="6882063"/>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hasCustomPrompt="1"/>
          </p:nvPr>
        </p:nvSpPr>
        <p:spPr>
          <a:xfrm>
            <a:off x="1271588" y="1808163"/>
            <a:ext cx="9648825" cy="3241672"/>
          </a:xfrm>
        </p:spPr>
        <p:txBody>
          <a:bodyPr anchor="ctr">
            <a:normAutofit/>
          </a:bodyPr>
          <a:lstStyle>
            <a:lvl1pPr algn="ctr">
              <a:defRPr sz="6000">
                <a:solidFill>
                  <a:schemeClr val="bg1"/>
                </a:solidFill>
              </a:defRPr>
            </a:lvl1pPr>
          </a:lstStyle>
          <a:p>
            <a:r>
              <a:rPr lang="sv-SE" dirty="0"/>
              <a:t>Kapitel</a:t>
            </a:r>
          </a:p>
        </p:txBody>
      </p:sp>
    </p:spTree>
    <p:extLst>
      <p:ext uri="{BB962C8B-B14F-4D97-AF65-F5344CB8AC3E}">
        <p14:creationId xmlns:p14="http://schemas.microsoft.com/office/powerpoint/2010/main" val="3919249019"/>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lphi team - Rö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ED31B1A-CF45-471C-AFDD-A25F938AE173}"/>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61CBFADB-A47B-4654-B6C9-66F4373059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6"/>
                </a:solidFill>
              </a:defRPr>
            </a:lvl1pPr>
          </a:lstStyle>
          <a:p>
            <a:fld id="{DB1FE799-4F3B-4557-A880-02C328F0BAA2}"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6"/>
                </a:solidFill>
              </a:defRPr>
            </a:lvl1pPr>
          </a:lstStyle>
          <a:p>
            <a:r>
              <a:rPr lang="sv-SE"/>
              <a:t>Personuppgiftsincidenter &amp; NIS</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 och titel</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a:t>Edit Master text styles</a:t>
            </a:r>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p:nvPr>
        </p:nvSpPr>
        <p:spPr>
          <a:xfrm>
            <a:off x="3308349" y="2750608"/>
            <a:ext cx="7612063" cy="2983442"/>
          </a:xfrm>
        </p:spPr>
        <p:txBody>
          <a:bodyPr>
            <a:noAutofit/>
          </a:bodyPr>
          <a:lstStyle>
            <a:lvl1pPr>
              <a:lnSpc>
                <a:spcPct val="100000"/>
              </a:lnSpc>
              <a:spcBef>
                <a:spcPts val="0"/>
              </a:spcBef>
              <a:defRPr sz="1300">
                <a:solidFill>
                  <a:schemeClr val="tx1"/>
                </a:solidFill>
              </a:defRPr>
            </a:lvl1pPr>
            <a:lvl2pPr marL="457200" indent="0">
              <a:buNone/>
              <a:defRPr sz="1300"/>
            </a:lvl2pPr>
            <a:lvl3pPr>
              <a:defRPr sz="1300"/>
            </a:lvl3pPr>
            <a:lvl4pPr>
              <a:defRPr sz="1300"/>
            </a:lvl4pPr>
            <a:lvl5pPr>
              <a:defRPr sz="1300"/>
            </a:lvl5pPr>
          </a:lstStyle>
          <a:p>
            <a:pPr lvl="0"/>
            <a:r>
              <a:rPr lang="en-US"/>
              <a:t>Edit Master text styles</a:t>
            </a:r>
          </a:p>
        </p:txBody>
      </p:sp>
      <p:sp>
        <p:nvSpPr>
          <p:cNvPr id="17" name="Underrubrik 2">
            <a:extLst>
              <a:ext uri="{FF2B5EF4-FFF2-40B4-BE49-F238E27FC236}">
                <a16:creationId xmlns:a16="http://schemas.microsoft.com/office/drawing/2014/main" id="{AC15F455-C71B-4D76-AE2C-AD8612E276EF}"/>
              </a:ext>
            </a:extLst>
          </p:cNvPr>
          <p:cNvSpPr txBox="1">
            <a:spLocks/>
          </p:cNvSpPr>
          <p:nvPr userDrawn="1"/>
        </p:nvSpPr>
        <p:spPr>
          <a:xfrm>
            <a:off x="644501" y="404850"/>
            <a:ext cx="2287164" cy="469529"/>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a:t>Delphi team</a:t>
            </a:r>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a:p>
        </p:txBody>
      </p:sp>
    </p:spTree>
    <p:extLst>
      <p:ext uri="{BB962C8B-B14F-4D97-AF65-F5344CB8AC3E}">
        <p14:creationId xmlns:p14="http://schemas.microsoft.com/office/powerpoint/2010/main" val="518979111"/>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lphi team - Blå">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E7C7DF4-1C44-43E3-B28E-D4A79BE806C4}"/>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a:extLst>
              <a:ext uri="{FF2B5EF4-FFF2-40B4-BE49-F238E27FC236}">
                <a16:creationId xmlns:a16="http://schemas.microsoft.com/office/drawing/2014/main" id="{24EBFDD3-B6B5-43E6-A3E0-30804C8F7F1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5"/>
                </a:solidFill>
              </a:defRPr>
            </a:lvl1pPr>
          </a:lstStyle>
          <a:p>
            <a:fld id="{3195BCEA-C677-493F-9DCC-45C278A60A3C}" type="datetime1">
              <a:rPr lang="sv-SE" smtClean="0"/>
              <a:t>2019-02-11</a:t>
            </a:fld>
            <a:endParaRPr lang="sv-SE" dirty="0"/>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5"/>
                </a:solidFill>
              </a:defRPr>
            </a:lvl1pPr>
          </a:lstStyle>
          <a:p>
            <a:r>
              <a:rPr lang="sv-SE"/>
              <a:t>Personuppgiftsincidenter &amp; NIS</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5"/>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 och titel</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a:t>Edit Master text styles</a:t>
            </a:r>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p:nvPr>
        </p:nvSpPr>
        <p:spPr>
          <a:xfrm>
            <a:off x="3308349" y="2750608"/>
            <a:ext cx="7612063" cy="2983442"/>
          </a:xfrm>
        </p:spPr>
        <p:txBody>
          <a:bodyPr>
            <a:noAutofit/>
          </a:bodyPr>
          <a:lstStyle>
            <a:lvl1pPr>
              <a:lnSpc>
                <a:spcPct val="100000"/>
              </a:lnSpc>
              <a:spcBef>
                <a:spcPts val="0"/>
              </a:spcBef>
              <a:defRPr sz="1300">
                <a:solidFill>
                  <a:schemeClr val="tx1"/>
                </a:solidFill>
              </a:defRPr>
            </a:lvl1pPr>
            <a:lvl2pPr marL="457200" indent="0">
              <a:buNone/>
              <a:defRPr sz="1300"/>
            </a:lvl2pPr>
            <a:lvl3pPr>
              <a:defRPr sz="1300"/>
            </a:lvl3pPr>
            <a:lvl4pPr>
              <a:defRPr sz="1300"/>
            </a:lvl4pPr>
            <a:lvl5pPr>
              <a:defRPr sz="1300"/>
            </a:lvl5pPr>
          </a:lstStyle>
          <a:p>
            <a:pPr lvl="0"/>
            <a:r>
              <a:rPr lang="en-US"/>
              <a:t>Edit Master text styles</a:t>
            </a:r>
          </a:p>
        </p:txBody>
      </p:sp>
      <p:sp>
        <p:nvSpPr>
          <p:cNvPr id="17" name="Underrubrik 2">
            <a:extLst>
              <a:ext uri="{FF2B5EF4-FFF2-40B4-BE49-F238E27FC236}">
                <a16:creationId xmlns:a16="http://schemas.microsoft.com/office/drawing/2014/main" id="{AC15F455-C71B-4D76-AE2C-AD8612E276EF}"/>
              </a:ext>
            </a:extLst>
          </p:cNvPr>
          <p:cNvSpPr txBox="1">
            <a:spLocks/>
          </p:cNvSpPr>
          <p:nvPr userDrawn="1"/>
        </p:nvSpPr>
        <p:spPr>
          <a:xfrm>
            <a:off x="644501" y="404850"/>
            <a:ext cx="2287164" cy="469529"/>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a:t>Delphi team</a:t>
            </a:r>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a:p>
        </p:txBody>
      </p:sp>
    </p:spTree>
    <p:extLst>
      <p:ext uri="{BB962C8B-B14F-4D97-AF65-F5344CB8AC3E}">
        <p14:creationId xmlns:p14="http://schemas.microsoft.com/office/powerpoint/2010/main" val="880650175"/>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lphi team - Grå">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DCE8DA85-CAFB-4F2C-BE37-D595432C89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9" name="Bildobjekt 18">
            <a:extLst>
              <a:ext uri="{FF2B5EF4-FFF2-40B4-BE49-F238E27FC236}">
                <a16:creationId xmlns:a16="http://schemas.microsoft.com/office/drawing/2014/main" id="{02280F20-EFC8-4F1C-92F8-233C7FEABE7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rgbClr val="868581"/>
                </a:solidFill>
              </a:defRPr>
            </a:lvl1pPr>
          </a:lstStyle>
          <a:p>
            <a:fld id="{BC262807-F6F6-4D1F-AC4C-02AA3DE51D76}"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rgbClr val="868581"/>
                </a:solidFill>
              </a:defRPr>
            </a:lvl1pPr>
          </a:lstStyle>
          <a:p>
            <a:r>
              <a:rPr lang="sv-SE"/>
              <a:t>Personuppgiftsincidenter &amp; NIS</a:t>
            </a:r>
            <a:endParaRPr lang="sv-SE" dirty="0"/>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rgbClr val="868581"/>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 och titel</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a:t>Edit Master text styles</a:t>
            </a:r>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p:nvPr>
        </p:nvSpPr>
        <p:spPr>
          <a:xfrm>
            <a:off x="3308349" y="2750608"/>
            <a:ext cx="7612063" cy="2983442"/>
          </a:xfrm>
        </p:spPr>
        <p:txBody>
          <a:bodyPr>
            <a:noAutofit/>
          </a:bodyPr>
          <a:lstStyle>
            <a:lvl1pPr>
              <a:lnSpc>
                <a:spcPct val="100000"/>
              </a:lnSpc>
              <a:spcBef>
                <a:spcPts val="0"/>
              </a:spcBef>
              <a:defRPr sz="1300">
                <a:solidFill>
                  <a:schemeClr val="tx1"/>
                </a:solidFill>
              </a:defRPr>
            </a:lvl1pPr>
            <a:lvl2pPr marL="457200" indent="0">
              <a:buNone/>
              <a:defRPr sz="1300"/>
            </a:lvl2pPr>
            <a:lvl3pPr>
              <a:defRPr sz="1300"/>
            </a:lvl3pPr>
            <a:lvl4pPr>
              <a:defRPr sz="1300"/>
            </a:lvl4pPr>
            <a:lvl5pPr>
              <a:defRPr sz="1300"/>
            </a:lvl5pPr>
          </a:lstStyle>
          <a:p>
            <a:pPr lvl="0"/>
            <a:r>
              <a:rPr lang="en-US" dirty="0"/>
              <a:t>Edit Master text styles</a:t>
            </a:r>
          </a:p>
        </p:txBody>
      </p:sp>
      <p:sp>
        <p:nvSpPr>
          <p:cNvPr id="17" name="Underrubrik 2">
            <a:extLst>
              <a:ext uri="{FF2B5EF4-FFF2-40B4-BE49-F238E27FC236}">
                <a16:creationId xmlns:a16="http://schemas.microsoft.com/office/drawing/2014/main" id="{AC15F455-C71B-4D76-AE2C-AD8612E276EF}"/>
              </a:ext>
            </a:extLst>
          </p:cNvPr>
          <p:cNvSpPr txBox="1">
            <a:spLocks/>
          </p:cNvSpPr>
          <p:nvPr userDrawn="1"/>
        </p:nvSpPr>
        <p:spPr>
          <a:xfrm>
            <a:off x="644501" y="404850"/>
            <a:ext cx="2287164" cy="469529"/>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a:t>Delphi team</a:t>
            </a:r>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a:t>Click icon to add picture</a:t>
            </a:r>
            <a:endParaRPr lang="sv-SE"/>
          </a:p>
        </p:txBody>
      </p:sp>
    </p:spTree>
    <p:extLst>
      <p:ext uri="{BB962C8B-B14F-4D97-AF65-F5344CB8AC3E}">
        <p14:creationId xmlns:p14="http://schemas.microsoft.com/office/powerpoint/2010/main" val="690400299"/>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Rubrikbild 3">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7262C97-D9D7-4ECA-B819-E1F78ADC7D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651"/>
            <a:ext cx="12336379" cy="6877067"/>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3041512" cy="1371511"/>
          </a:xfrm>
          <a:prstGeom prst="rect">
            <a:avLst/>
          </a:prstGeom>
        </p:spPr>
      </p:pic>
    </p:spTree>
    <p:extLst>
      <p:ext uri="{BB962C8B-B14F-4D97-AF65-F5344CB8AC3E}">
        <p14:creationId xmlns:p14="http://schemas.microsoft.com/office/powerpoint/2010/main" val="2697068309"/>
      </p:ext>
    </p:extLst>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lphi team 2p - Rö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ED31B1A-CF45-471C-AFDD-A25F938AE173}"/>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61CBFADB-A47B-4654-B6C9-66F4373059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6"/>
                </a:solidFill>
              </a:defRPr>
            </a:lvl1pPr>
          </a:lstStyle>
          <a:p>
            <a:fld id="{3AFC56AD-340C-4FB4-82DB-2A845D997533}"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6"/>
                </a:solidFill>
              </a:defRPr>
            </a:lvl1pPr>
          </a:lstStyle>
          <a:p>
            <a:r>
              <a:rPr lang="sv-SE"/>
              <a:t>Personuppgiftsincidenter &amp; NIS</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 och titel</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a:t>Edit Master text styles</a:t>
            </a:r>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p:nvPr>
        </p:nvSpPr>
        <p:spPr>
          <a:xfrm>
            <a:off x="3308349" y="2750608"/>
            <a:ext cx="7612063" cy="876980"/>
          </a:xfrm>
        </p:spPr>
        <p:txBody>
          <a:bodyPr>
            <a:noAutofit/>
          </a:bodyPr>
          <a:lstStyle>
            <a:lvl1pPr>
              <a:lnSpc>
                <a:spcPct val="100000"/>
              </a:lnSpc>
              <a:spcBef>
                <a:spcPts val="0"/>
              </a:spcBef>
              <a:defRPr sz="1300">
                <a:solidFill>
                  <a:schemeClr val="tx1"/>
                </a:solidFill>
              </a:defRPr>
            </a:lvl1pPr>
            <a:lvl2pPr marL="457200" indent="0">
              <a:buNone/>
              <a:defRPr sz="1300"/>
            </a:lvl2pPr>
            <a:lvl3pPr>
              <a:defRPr sz="1300"/>
            </a:lvl3pPr>
            <a:lvl4pPr>
              <a:defRPr sz="1300"/>
            </a:lvl4pPr>
            <a:lvl5pPr>
              <a:defRPr sz="1300"/>
            </a:lvl5pPr>
          </a:lstStyle>
          <a:p>
            <a:pPr lvl="0"/>
            <a:r>
              <a:rPr lang="en-US" dirty="0"/>
              <a:t>Edit Master text styles</a:t>
            </a:r>
          </a:p>
        </p:txBody>
      </p:sp>
      <p:sp>
        <p:nvSpPr>
          <p:cNvPr id="17" name="Underrubrik 2">
            <a:extLst>
              <a:ext uri="{FF2B5EF4-FFF2-40B4-BE49-F238E27FC236}">
                <a16:creationId xmlns:a16="http://schemas.microsoft.com/office/drawing/2014/main" id="{AC15F455-C71B-4D76-AE2C-AD8612E276EF}"/>
              </a:ext>
            </a:extLst>
          </p:cNvPr>
          <p:cNvSpPr txBox="1">
            <a:spLocks/>
          </p:cNvSpPr>
          <p:nvPr userDrawn="1"/>
        </p:nvSpPr>
        <p:spPr>
          <a:xfrm>
            <a:off x="644501" y="404850"/>
            <a:ext cx="2287164" cy="469529"/>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a:t>Delphi team</a:t>
            </a:r>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82762" y="3908171"/>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6" name="Platshållare för text 13">
            <a:extLst>
              <a:ext uri="{FF2B5EF4-FFF2-40B4-BE49-F238E27FC236}">
                <a16:creationId xmlns:a16="http://schemas.microsoft.com/office/drawing/2014/main" id="{8F246AED-0EB2-4376-9422-A3DEDB818B55}"/>
              </a:ext>
            </a:extLst>
          </p:cNvPr>
          <p:cNvSpPr>
            <a:spLocks noGrp="1"/>
          </p:cNvSpPr>
          <p:nvPr>
            <p:ph type="body" sz="quarter" idx="17"/>
          </p:nvPr>
        </p:nvSpPr>
        <p:spPr>
          <a:xfrm>
            <a:off x="3308350" y="461689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a:t>Edit Master text styles</a:t>
            </a:r>
          </a:p>
        </p:txBody>
      </p:sp>
      <p:sp>
        <p:nvSpPr>
          <p:cNvPr id="20" name="Platshållare för text 13">
            <a:extLst>
              <a:ext uri="{FF2B5EF4-FFF2-40B4-BE49-F238E27FC236}">
                <a16:creationId xmlns:a16="http://schemas.microsoft.com/office/drawing/2014/main" id="{A6E0D473-8906-42F7-92BE-6A31BDD3710B}"/>
              </a:ext>
            </a:extLst>
          </p:cNvPr>
          <p:cNvSpPr>
            <a:spLocks noGrp="1"/>
          </p:cNvSpPr>
          <p:nvPr>
            <p:ph type="body" sz="quarter" idx="18"/>
          </p:nvPr>
        </p:nvSpPr>
        <p:spPr>
          <a:xfrm>
            <a:off x="3293821" y="4981178"/>
            <a:ext cx="7612063" cy="876980"/>
          </a:xfrm>
        </p:spPr>
        <p:txBody>
          <a:bodyPr>
            <a:noAutofit/>
          </a:bodyPr>
          <a:lstStyle>
            <a:lvl1pPr>
              <a:lnSpc>
                <a:spcPct val="100000"/>
              </a:lnSpc>
              <a:spcBef>
                <a:spcPts val="0"/>
              </a:spcBef>
              <a:defRPr sz="1300">
                <a:solidFill>
                  <a:schemeClr val="tx1"/>
                </a:solidFill>
              </a:defRPr>
            </a:lvl1pPr>
            <a:lvl2pPr marL="457200" indent="0">
              <a:buNone/>
              <a:defRPr sz="1300"/>
            </a:lvl2pPr>
            <a:lvl3pPr>
              <a:defRPr sz="1300"/>
            </a:lvl3pPr>
            <a:lvl4pPr>
              <a:defRPr sz="1300"/>
            </a:lvl4pPr>
            <a:lvl5pPr>
              <a:defRPr sz="1300"/>
            </a:lvl5pPr>
          </a:lstStyle>
          <a:p>
            <a:pPr lvl="0"/>
            <a:r>
              <a:rPr lang="en-US" dirty="0"/>
              <a:t>Edit Master text styles</a:t>
            </a:r>
          </a:p>
        </p:txBody>
      </p:sp>
      <p:sp>
        <p:nvSpPr>
          <p:cNvPr id="19" name="Platshållare för text 13">
            <a:extLst>
              <a:ext uri="{FF2B5EF4-FFF2-40B4-BE49-F238E27FC236}">
                <a16:creationId xmlns:a16="http://schemas.microsoft.com/office/drawing/2014/main" id="{8F246AED-0EB2-4376-9422-A3DEDB818B55}"/>
              </a:ext>
            </a:extLst>
          </p:cNvPr>
          <p:cNvSpPr>
            <a:spLocks noGrp="1"/>
          </p:cNvSpPr>
          <p:nvPr>
            <p:ph type="body" sz="quarter" idx="19" hasCustomPrompt="1"/>
          </p:nvPr>
        </p:nvSpPr>
        <p:spPr>
          <a:xfrm>
            <a:off x="3293820" y="3908171"/>
            <a:ext cx="7612063" cy="648421"/>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r>
              <a:rPr lang="en-US" dirty="0"/>
              <a:t> </a:t>
            </a:r>
            <a:r>
              <a:rPr lang="en-US" dirty="0" err="1"/>
              <a:t>och</a:t>
            </a:r>
            <a:r>
              <a:rPr lang="en-US" dirty="0"/>
              <a:t> </a:t>
            </a:r>
            <a:r>
              <a:rPr lang="en-US" dirty="0" err="1"/>
              <a:t>titel</a:t>
            </a:r>
            <a:endParaRPr lang="en-US" dirty="0"/>
          </a:p>
        </p:txBody>
      </p:sp>
    </p:spTree>
    <p:extLst>
      <p:ext uri="{BB962C8B-B14F-4D97-AF65-F5344CB8AC3E}">
        <p14:creationId xmlns:p14="http://schemas.microsoft.com/office/powerpoint/2010/main" val="2587673942"/>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lphi team 2p - Blå">
    <p:spTree>
      <p:nvGrpSpPr>
        <p:cNvPr id="1" name=""/>
        <p:cNvGrpSpPr/>
        <p:nvPr/>
      </p:nvGrpSpPr>
      <p:grpSpPr>
        <a:xfrm>
          <a:off x="0" y="0"/>
          <a:ext cx="0" cy="0"/>
          <a:chOff x="0" y="0"/>
          <a:chExt cx="0" cy="0"/>
        </a:xfrm>
      </p:grpSpPr>
      <p:sp>
        <p:nvSpPr>
          <p:cNvPr id="19" name="Rektangel 11">
            <a:extLst>
              <a:ext uri="{FF2B5EF4-FFF2-40B4-BE49-F238E27FC236}">
                <a16:creationId xmlns:a16="http://schemas.microsoft.com/office/drawing/2014/main" id="{DE7C7DF4-1C44-43E3-B28E-D4A79BE806C4}"/>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 och titel</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a:t>Edit Master text styles</a:t>
            </a:r>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p:nvPr>
        </p:nvSpPr>
        <p:spPr>
          <a:xfrm>
            <a:off x="3308349" y="2750608"/>
            <a:ext cx="7612063" cy="876980"/>
          </a:xfrm>
        </p:spPr>
        <p:txBody>
          <a:bodyPr>
            <a:noAutofit/>
          </a:bodyPr>
          <a:lstStyle>
            <a:lvl1pPr>
              <a:lnSpc>
                <a:spcPct val="100000"/>
              </a:lnSpc>
              <a:spcBef>
                <a:spcPts val="0"/>
              </a:spcBef>
              <a:defRPr sz="1300">
                <a:solidFill>
                  <a:schemeClr val="tx1"/>
                </a:solidFill>
              </a:defRPr>
            </a:lvl1pPr>
            <a:lvl2pPr marL="457200" indent="0">
              <a:buNone/>
              <a:defRPr sz="1300"/>
            </a:lvl2pPr>
            <a:lvl3pPr>
              <a:defRPr sz="1300"/>
            </a:lvl3pPr>
            <a:lvl4pPr>
              <a:defRPr sz="1300"/>
            </a:lvl4pPr>
            <a:lvl5pPr>
              <a:defRPr sz="1300"/>
            </a:lvl5pPr>
          </a:lstStyle>
          <a:p>
            <a:pPr lvl="0"/>
            <a:r>
              <a:rPr lang="en-US" dirty="0"/>
              <a:t>Edit Master text styles</a:t>
            </a:r>
          </a:p>
        </p:txBody>
      </p:sp>
      <p:sp>
        <p:nvSpPr>
          <p:cNvPr id="17" name="Underrubrik 2">
            <a:extLst>
              <a:ext uri="{FF2B5EF4-FFF2-40B4-BE49-F238E27FC236}">
                <a16:creationId xmlns:a16="http://schemas.microsoft.com/office/drawing/2014/main" id="{AC15F455-C71B-4D76-AE2C-AD8612E276EF}"/>
              </a:ext>
            </a:extLst>
          </p:cNvPr>
          <p:cNvSpPr txBox="1">
            <a:spLocks/>
          </p:cNvSpPr>
          <p:nvPr userDrawn="1"/>
        </p:nvSpPr>
        <p:spPr>
          <a:xfrm>
            <a:off x="644501" y="404850"/>
            <a:ext cx="2287164" cy="469529"/>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a:t>Delphi team</a:t>
            </a:r>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82762" y="3908171"/>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6" name="Platshållare för text 13">
            <a:extLst>
              <a:ext uri="{FF2B5EF4-FFF2-40B4-BE49-F238E27FC236}">
                <a16:creationId xmlns:a16="http://schemas.microsoft.com/office/drawing/2014/main" id="{8F246AED-0EB2-4376-9422-A3DEDB818B55}"/>
              </a:ext>
            </a:extLst>
          </p:cNvPr>
          <p:cNvSpPr>
            <a:spLocks noGrp="1"/>
          </p:cNvSpPr>
          <p:nvPr>
            <p:ph type="body" sz="quarter" idx="17"/>
          </p:nvPr>
        </p:nvSpPr>
        <p:spPr>
          <a:xfrm>
            <a:off x="3308350" y="461689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a:t>Edit Master text styles</a:t>
            </a:r>
          </a:p>
        </p:txBody>
      </p:sp>
      <p:sp>
        <p:nvSpPr>
          <p:cNvPr id="20" name="Platshållare för text 13">
            <a:extLst>
              <a:ext uri="{FF2B5EF4-FFF2-40B4-BE49-F238E27FC236}">
                <a16:creationId xmlns:a16="http://schemas.microsoft.com/office/drawing/2014/main" id="{A6E0D473-8906-42F7-92BE-6A31BDD3710B}"/>
              </a:ext>
            </a:extLst>
          </p:cNvPr>
          <p:cNvSpPr>
            <a:spLocks noGrp="1"/>
          </p:cNvSpPr>
          <p:nvPr>
            <p:ph type="body" sz="quarter" idx="18"/>
          </p:nvPr>
        </p:nvSpPr>
        <p:spPr>
          <a:xfrm>
            <a:off x="3293821" y="4981178"/>
            <a:ext cx="7612063" cy="876980"/>
          </a:xfrm>
        </p:spPr>
        <p:txBody>
          <a:bodyPr>
            <a:noAutofit/>
          </a:bodyPr>
          <a:lstStyle>
            <a:lvl1pPr>
              <a:lnSpc>
                <a:spcPct val="100000"/>
              </a:lnSpc>
              <a:spcBef>
                <a:spcPts val="0"/>
              </a:spcBef>
              <a:defRPr sz="1300">
                <a:solidFill>
                  <a:schemeClr val="tx1"/>
                </a:solidFill>
              </a:defRPr>
            </a:lvl1pPr>
            <a:lvl2pPr marL="457200" indent="0">
              <a:buNone/>
              <a:defRPr sz="1300"/>
            </a:lvl2pPr>
            <a:lvl3pPr>
              <a:defRPr sz="1300"/>
            </a:lvl3pPr>
            <a:lvl4pPr>
              <a:defRPr sz="1300"/>
            </a:lvl4pPr>
            <a:lvl5pPr>
              <a:defRPr sz="1300"/>
            </a:lvl5pPr>
          </a:lstStyle>
          <a:p>
            <a:pPr lvl="0"/>
            <a:r>
              <a:rPr lang="en-US" dirty="0"/>
              <a:t>Edit Master text styles</a:t>
            </a:r>
          </a:p>
        </p:txBody>
      </p:sp>
      <p:sp>
        <p:nvSpPr>
          <p:cNvPr id="22" name="Platshållare för text 13">
            <a:extLst>
              <a:ext uri="{FF2B5EF4-FFF2-40B4-BE49-F238E27FC236}">
                <a16:creationId xmlns:a16="http://schemas.microsoft.com/office/drawing/2014/main" id="{8F246AED-0EB2-4376-9422-A3DEDB818B55}"/>
              </a:ext>
            </a:extLst>
          </p:cNvPr>
          <p:cNvSpPr>
            <a:spLocks noGrp="1"/>
          </p:cNvSpPr>
          <p:nvPr>
            <p:ph type="body" sz="quarter" idx="19" hasCustomPrompt="1"/>
          </p:nvPr>
        </p:nvSpPr>
        <p:spPr>
          <a:xfrm>
            <a:off x="3293820" y="3908171"/>
            <a:ext cx="7612063" cy="648421"/>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r>
              <a:rPr lang="en-US" dirty="0"/>
              <a:t> </a:t>
            </a:r>
            <a:r>
              <a:rPr lang="en-US" dirty="0" err="1"/>
              <a:t>och</a:t>
            </a:r>
            <a:r>
              <a:rPr lang="en-US" dirty="0"/>
              <a:t> </a:t>
            </a:r>
            <a:r>
              <a:rPr lang="en-US" dirty="0" err="1"/>
              <a:t>titel</a:t>
            </a:r>
            <a:endParaRPr lang="en-US" dirty="0"/>
          </a:p>
        </p:txBody>
      </p:sp>
      <p:pic>
        <p:nvPicPr>
          <p:cNvPr id="21" name="Bildobjekt 20">
            <a:extLst>
              <a:ext uri="{FF2B5EF4-FFF2-40B4-BE49-F238E27FC236}">
                <a16:creationId xmlns:a16="http://schemas.microsoft.com/office/drawing/2014/main" id="{24EBFDD3-B6B5-43E6-A3E0-30804C8F7F1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p:spPr>
        <p:txBody>
          <a:bodyPr/>
          <a:lstStyle>
            <a:lvl1pPr>
              <a:defRPr>
                <a:solidFill>
                  <a:schemeClr val="accent5"/>
                </a:solidFill>
              </a:defRPr>
            </a:lvl1pPr>
          </a:lstStyle>
          <a:p>
            <a:r>
              <a:rPr lang="sv-SE"/>
              <a:t>Personuppgiftsincidenter &amp; NIS</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p:spPr>
        <p:txBody>
          <a:bodyPr/>
          <a:lstStyle>
            <a:lvl1pPr>
              <a:defRPr>
                <a:solidFill>
                  <a:schemeClr val="accent5"/>
                </a:solidFill>
              </a:defRPr>
            </a:lvl1pPr>
          </a:lstStyle>
          <a:p>
            <a:fld id="{D753F830-4F1E-45AD-93BD-3D9CD05B27AE}" type="datetime1">
              <a:rPr lang="sv-SE" smtClean="0"/>
              <a:t>2019-02-11</a:t>
            </a:fld>
            <a:endParaRPr lang="sv-SE" dirty="0"/>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p:spPr>
        <p:txBody>
          <a:bodyPr/>
          <a:lstStyle>
            <a:lvl1pPr>
              <a:defRPr>
                <a:solidFill>
                  <a:schemeClr val="accent5"/>
                </a:solidFill>
              </a:defRPr>
            </a:lvl1pPr>
          </a:lstStyle>
          <a:p>
            <a:fld id="{2FB68B0C-B4C3-4B82-91AE-0CC6ABA810C1}" type="slidenum">
              <a:rPr lang="sv-SE" smtClean="0"/>
              <a:pPr/>
              <a:t>‹#›</a:t>
            </a:fld>
            <a:endParaRPr lang="sv-SE"/>
          </a:p>
        </p:txBody>
      </p:sp>
    </p:spTree>
    <p:extLst>
      <p:ext uri="{BB962C8B-B14F-4D97-AF65-F5344CB8AC3E}">
        <p14:creationId xmlns:p14="http://schemas.microsoft.com/office/powerpoint/2010/main" val="2650537299"/>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lphi team 2p - Grå">
    <p:spTree>
      <p:nvGrpSpPr>
        <p:cNvPr id="1" name=""/>
        <p:cNvGrpSpPr/>
        <p:nvPr/>
      </p:nvGrpSpPr>
      <p:grpSpPr>
        <a:xfrm>
          <a:off x="0" y="0"/>
          <a:ext cx="0" cy="0"/>
          <a:chOff x="0" y="0"/>
          <a:chExt cx="0" cy="0"/>
        </a:xfrm>
      </p:grpSpPr>
      <p:pic>
        <p:nvPicPr>
          <p:cNvPr id="19" name="Bildobjekt 15">
            <a:extLst>
              <a:ext uri="{FF2B5EF4-FFF2-40B4-BE49-F238E27FC236}">
                <a16:creationId xmlns:a16="http://schemas.microsoft.com/office/drawing/2014/main" id="{DCE8DA85-CAFB-4F2C-BE37-D595432C89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9" name="Rubrik 8">
            <a:extLst>
              <a:ext uri="{FF2B5EF4-FFF2-40B4-BE49-F238E27FC236}">
                <a16:creationId xmlns:a16="http://schemas.microsoft.com/office/drawing/2014/main" id="{65F1A44E-C714-41DB-89ED-C2FDEC87EA22}"/>
              </a:ext>
            </a:extLst>
          </p:cNvPr>
          <p:cNvSpPr>
            <a:spLocks noGrp="1"/>
          </p:cNvSpPr>
          <p:nvPr>
            <p:ph type="title" hasCustomPrompt="1"/>
          </p:nvPr>
        </p:nvSpPr>
        <p:spPr>
          <a:xfrm>
            <a:off x="3308592" y="1054449"/>
            <a:ext cx="7611821" cy="1260476"/>
          </a:xfrm>
        </p:spPr>
        <p:txBody>
          <a:bodyPr/>
          <a:lstStyle>
            <a:lvl1pPr>
              <a:defRPr>
                <a:solidFill>
                  <a:schemeClr val="tx1"/>
                </a:solidFill>
              </a:defRPr>
            </a:lvl1pPr>
          </a:lstStyle>
          <a:p>
            <a:r>
              <a:rPr lang="sv-SE" dirty="0"/>
              <a:t>Ange namn och titel</a:t>
            </a:r>
          </a:p>
        </p:txBody>
      </p:sp>
      <p:sp>
        <p:nvSpPr>
          <p:cNvPr id="14" name="Platshållare för text 13">
            <a:extLst>
              <a:ext uri="{FF2B5EF4-FFF2-40B4-BE49-F238E27FC236}">
                <a16:creationId xmlns:a16="http://schemas.microsoft.com/office/drawing/2014/main" id="{8F246AED-0EB2-4376-9422-A3DEDB818B55}"/>
              </a:ext>
            </a:extLst>
          </p:cNvPr>
          <p:cNvSpPr>
            <a:spLocks noGrp="1"/>
          </p:cNvSpPr>
          <p:nvPr>
            <p:ph type="body" sz="quarter" idx="13"/>
          </p:nvPr>
        </p:nvSpPr>
        <p:spPr>
          <a:xfrm>
            <a:off x="3308350" y="241461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a:t>Edit Master text styles</a:t>
            </a:r>
          </a:p>
        </p:txBody>
      </p:sp>
      <p:sp>
        <p:nvSpPr>
          <p:cNvPr id="15" name="Platshållare för text 13">
            <a:extLst>
              <a:ext uri="{FF2B5EF4-FFF2-40B4-BE49-F238E27FC236}">
                <a16:creationId xmlns:a16="http://schemas.microsoft.com/office/drawing/2014/main" id="{A6E0D473-8906-42F7-92BE-6A31BDD3710B}"/>
              </a:ext>
            </a:extLst>
          </p:cNvPr>
          <p:cNvSpPr>
            <a:spLocks noGrp="1"/>
          </p:cNvSpPr>
          <p:nvPr>
            <p:ph type="body" sz="quarter" idx="14"/>
          </p:nvPr>
        </p:nvSpPr>
        <p:spPr>
          <a:xfrm>
            <a:off x="3308349" y="2750608"/>
            <a:ext cx="7612063" cy="876980"/>
          </a:xfrm>
        </p:spPr>
        <p:txBody>
          <a:bodyPr>
            <a:noAutofit/>
          </a:bodyPr>
          <a:lstStyle>
            <a:lvl1pPr>
              <a:lnSpc>
                <a:spcPct val="100000"/>
              </a:lnSpc>
              <a:spcBef>
                <a:spcPts val="0"/>
              </a:spcBef>
              <a:defRPr sz="1300">
                <a:solidFill>
                  <a:schemeClr val="tx1"/>
                </a:solidFill>
              </a:defRPr>
            </a:lvl1pPr>
            <a:lvl2pPr marL="457200" indent="0">
              <a:buNone/>
              <a:defRPr sz="1300"/>
            </a:lvl2pPr>
            <a:lvl3pPr>
              <a:defRPr sz="1300"/>
            </a:lvl3pPr>
            <a:lvl4pPr>
              <a:defRPr sz="1300"/>
            </a:lvl4pPr>
            <a:lvl5pPr>
              <a:defRPr sz="1300"/>
            </a:lvl5pPr>
          </a:lstStyle>
          <a:p>
            <a:pPr lvl="0"/>
            <a:r>
              <a:rPr lang="en-US" dirty="0"/>
              <a:t>Edit Master text styles</a:t>
            </a:r>
          </a:p>
        </p:txBody>
      </p:sp>
      <p:sp>
        <p:nvSpPr>
          <p:cNvPr id="17" name="Underrubrik 2">
            <a:extLst>
              <a:ext uri="{FF2B5EF4-FFF2-40B4-BE49-F238E27FC236}">
                <a16:creationId xmlns:a16="http://schemas.microsoft.com/office/drawing/2014/main" id="{AC15F455-C71B-4D76-AE2C-AD8612E276EF}"/>
              </a:ext>
            </a:extLst>
          </p:cNvPr>
          <p:cNvSpPr txBox="1">
            <a:spLocks/>
          </p:cNvSpPr>
          <p:nvPr userDrawn="1"/>
        </p:nvSpPr>
        <p:spPr>
          <a:xfrm>
            <a:off x="644501" y="404850"/>
            <a:ext cx="2287164" cy="469529"/>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a:t>Delphi team</a:t>
            </a:r>
          </a:p>
        </p:txBody>
      </p:sp>
      <p:sp>
        <p:nvSpPr>
          <p:cNvPr id="18" name="Platshållare för bild 10">
            <a:extLst>
              <a:ext uri="{FF2B5EF4-FFF2-40B4-BE49-F238E27FC236}">
                <a16:creationId xmlns:a16="http://schemas.microsoft.com/office/drawing/2014/main" id="{B6A3DDFE-14B9-4B0C-A1E1-9CB4588964B7}"/>
              </a:ext>
            </a:extLst>
          </p:cNvPr>
          <p:cNvSpPr>
            <a:spLocks noGrp="1"/>
          </p:cNvSpPr>
          <p:nvPr>
            <p:ph type="pic" sz="quarter" idx="15"/>
          </p:nvPr>
        </p:nvSpPr>
        <p:spPr>
          <a:xfrm>
            <a:off x="1097048" y="1719588"/>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2" name="Platshållare för bild 10">
            <a:extLst>
              <a:ext uri="{FF2B5EF4-FFF2-40B4-BE49-F238E27FC236}">
                <a16:creationId xmlns:a16="http://schemas.microsoft.com/office/drawing/2014/main" id="{B6A3DDFE-14B9-4B0C-A1E1-9CB4588964B7}"/>
              </a:ext>
            </a:extLst>
          </p:cNvPr>
          <p:cNvSpPr>
            <a:spLocks noGrp="1"/>
          </p:cNvSpPr>
          <p:nvPr>
            <p:ph type="pic" sz="quarter" idx="16"/>
          </p:nvPr>
        </p:nvSpPr>
        <p:spPr>
          <a:xfrm>
            <a:off x="1082762" y="3908171"/>
            <a:ext cx="1908000" cy="1908000"/>
          </a:xfrm>
          <a:prstGeom prst="ellipse">
            <a:avLst/>
          </a:prstGeom>
          <a:solidFill>
            <a:schemeClr val="bg1">
              <a:lumMod val="85000"/>
            </a:schemeClr>
          </a:solidFill>
        </p:spPr>
        <p:txBody>
          <a:bodyPr anchor="ctr">
            <a:normAutofit/>
          </a:bodyPr>
          <a:lstStyle>
            <a:lvl1pPr marL="0" indent="0" algn="ctr">
              <a:lnSpc>
                <a:spcPct val="100000"/>
              </a:lnSpc>
              <a:buNone/>
              <a:defRPr sz="1200"/>
            </a:lvl1pPr>
          </a:lstStyle>
          <a:p>
            <a:r>
              <a:rPr lang="en-US" dirty="0"/>
              <a:t>Click icon to add picture</a:t>
            </a:r>
            <a:endParaRPr lang="sv-SE" dirty="0"/>
          </a:p>
        </p:txBody>
      </p:sp>
      <p:sp>
        <p:nvSpPr>
          <p:cNvPr id="16" name="Platshållare för text 13">
            <a:extLst>
              <a:ext uri="{FF2B5EF4-FFF2-40B4-BE49-F238E27FC236}">
                <a16:creationId xmlns:a16="http://schemas.microsoft.com/office/drawing/2014/main" id="{8F246AED-0EB2-4376-9422-A3DEDB818B55}"/>
              </a:ext>
            </a:extLst>
          </p:cNvPr>
          <p:cNvSpPr>
            <a:spLocks noGrp="1"/>
          </p:cNvSpPr>
          <p:nvPr>
            <p:ph type="body" sz="quarter" idx="17"/>
          </p:nvPr>
        </p:nvSpPr>
        <p:spPr>
          <a:xfrm>
            <a:off x="3308350" y="4616893"/>
            <a:ext cx="7612063" cy="328587"/>
          </a:xfrm>
        </p:spPr>
        <p:txBody>
          <a:bodyPr>
            <a:noAutofit/>
          </a:bodyPr>
          <a:lstStyle>
            <a:lvl1pPr marL="0" indent="0">
              <a:lnSpc>
                <a:spcPct val="100000"/>
              </a:lnSpc>
              <a:spcBef>
                <a:spcPts val="0"/>
              </a:spcBef>
              <a:buNone/>
              <a:defRPr sz="2000">
                <a:solidFill>
                  <a:schemeClr val="tx1"/>
                </a:solidFill>
              </a:defRPr>
            </a:lvl1pPr>
            <a:lvl2pPr marL="457200" indent="0">
              <a:buNone/>
              <a:defRPr sz="1300"/>
            </a:lvl2pPr>
            <a:lvl3pPr>
              <a:defRPr sz="1300"/>
            </a:lvl3pPr>
            <a:lvl4pPr>
              <a:defRPr sz="1300"/>
            </a:lvl4pPr>
            <a:lvl5pPr>
              <a:defRPr sz="1300"/>
            </a:lvl5pPr>
          </a:lstStyle>
          <a:p>
            <a:pPr lvl="0"/>
            <a:r>
              <a:rPr lang="en-US" dirty="0"/>
              <a:t>Edit Master text styles</a:t>
            </a:r>
          </a:p>
        </p:txBody>
      </p:sp>
      <p:sp>
        <p:nvSpPr>
          <p:cNvPr id="20" name="Platshållare för text 13">
            <a:extLst>
              <a:ext uri="{FF2B5EF4-FFF2-40B4-BE49-F238E27FC236}">
                <a16:creationId xmlns:a16="http://schemas.microsoft.com/office/drawing/2014/main" id="{A6E0D473-8906-42F7-92BE-6A31BDD3710B}"/>
              </a:ext>
            </a:extLst>
          </p:cNvPr>
          <p:cNvSpPr>
            <a:spLocks noGrp="1"/>
          </p:cNvSpPr>
          <p:nvPr>
            <p:ph type="body" sz="quarter" idx="18"/>
          </p:nvPr>
        </p:nvSpPr>
        <p:spPr>
          <a:xfrm>
            <a:off x="3293821" y="4981178"/>
            <a:ext cx="7612063" cy="876980"/>
          </a:xfrm>
        </p:spPr>
        <p:txBody>
          <a:bodyPr>
            <a:noAutofit/>
          </a:bodyPr>
          <a:lstStyle>
            <a:lvl1pPr>
              <a:lnSpc>
                <a:spcPct val="100000"/>
              </a:lnSpc>
              <a:spcBef>
                <a:spcPts val="0"/>
              </a:spcBef>
              <a:defRPr sz="1300">
                <a:solidFill>
                  <a:schemeClr val="tx1"/>
                </a:solidFill>
              </a:defRPr>
            </a:lvl1pPr>
            <a:lvl2pPr marL="457200" indent="0">
              <a:buNone/>
              <a:defRPr sz="1300"/>
            </a:lvl2pPr>
            <a:lvl3pPr>
              <a:defRPr sz="1300"/>
            </a:lvl3pPr>
            <a:lvl4pPr>
              <a:defRPr sz="1300"/>
            </a:lvl4pPr>
            <a:lvl5pPr>
              <a:defRPr sz="1300"/>
            </a:lvl5pPr>
          </a:lstStyle>
          <a:p>
            <a:pPr lvl="0"/>
            <a:r>
              <a:rPr lang="en-US" dirty="0"/>
              <a:t>Edit Master text styles</a:t>
            </a:r>
          </a:p>
        </p:txBody>
      </p:sp>
      <p:sp>
        <p:nvSpPr>
          <p:cNvPr id="21" name="Platshållare för text 13">
            <a:extLst>
              <a:ext uri="{FF2B5EF4-FFF2-40B4-BE49-F238E27FC236}">
                <a16:creationId xmlns:a16="http://schemas.microsoft.com/office/drawing/2014/main" id="{8F246AED-0EB2-4376-9422-A3DEDB818B55}"/>
              </a:ext>
            </a:extLst>
          </p:cNvPr>
          <p:cNvSpPr>
            <a:spLocks noGrp="1"/>
          </p:cNvSpPr>
          <p:nvPr>
            <p:ph type="body" sz="quarter" idx="19" hasCustomPrompt="1"/>
          </p:nvPr>
        </p:nvSpPr>
        <p:spPr>
          <a:xfrm>
            <a:off x="3293820" y="3908171"/>
            <a:ext cx="7612063" cy="648421"/>
          </a:xfrm>
        </p:spPr>
        <p:txBody>
          <a:bodyPr>
            <a:noAutofit/>
          </a:bodyPr>
          <a:lstStyle>
            <a:lvl1pPr marL="0" indent="0">
              <a:lnSpc>
                <a:spcPct val="100000"/>
              </a:lnSpc>
              <a:spcBef>
                <a:spcPts val="0"/>
              </a:spcBef>
              <a:buNone/>
              <a:defRPr sz="4400">
                <a:solidFill>
                  <a:schemeClr val="tx1"/>
                </a:solidFill>
                <a:latin typeface="+mj-lt"/>
              </a:defRPr>
            </a:lvl1pPr>
            <a:lvl2pPr marL="457200" indent="0">
              <a:buNone/>
              <a:defRPr sz="1300"/>
            </a:lvl2pPr>
            <a:lvl3pPr>
              <a:defRPr sz="1300"/>
            </a:lvl3pPr>
            <a:lvl4pPr>
              <a:defRPr sz="1300"/>
            </a:lvl4pPr>
            <a:lvl5pPr>
              <a:defRPr sz="1300"/>
            </a:lvl5pPr>
          </a:lstStyle>
          <a:p>
            <a:pPr lvl="0"/>
            <a:r>
              <a:rPr lang="en-US" dirty="0"/>
              <a:t>Ange </a:t>
            </a:r>
            <a:r>
              <a:rPr lang="en-US" dirty="0" err="1"/>
              <a:t>namn</a:t>
            </a:r>
            <a:r>
              <a:rPr lang="en-US" dirty="0"/>
              <a:t> </a:t>
            </a:r>
            <a:r>
              <a:rPr lang="en-US" dirty="0" err="1"/>
              <a:t>och</a:t>
            </a:r>
            <a:r>
              <a:rPr lang="en-US" dirty="0"/>
              <a:t> </a:t>
            </a:r>
            <a:r>
              <a:rPr lang="en-US" dirty="0" err="1"/>
              <a:t>titel</a:t>
            </a:r>
            <a:endParaRPr lang="en-US" dirty="0"/>
          </a:p>
        </p:txBody>
      </p:sp>
      <p:pic>
        <p:nvPicPr>
          <p:cNvPr id="22" name="Bildobjekt 21">
            <a:extLst>
              <a:ext uri="{FF2B5EF4-FFF2-40B4-BE49-F238E27FC236}">
                <a16:creationId xmlns:a16="http://schemas.microsoft.com/office/drawing/2014/main" id="{00B2C00E-13AA-4D4F-89D7-9D71E5C6AA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
        <p:nvSpPr>
          <p:cNvPr id="23"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a:xfrm>
            <a:off x="3645967" y="6502341"/>
            <a:ext cx="4900066" cy="180000"/>
          </a:xfrm>
        </p:spPr>
        <p:txBody>
          <a:bodyPr/>
          <a:lstStyle>
            <a:lvl1pPr>
              <a:defRPr>
                <a:solidFill>
                  <a:srgbClr val="868581"/>
                </a:solidFill>
              </a:defRPr>
            </a:lvl1pPr>
          </a:lstStyle>
          <a:p>
            <a:r>
              <a:rPr lang="sv-SE"/>
              <a:t>Personuppgiftsincidenter &amp; NIS</a:t>
            </a:r>
            <a:endParaRPr lang="sv-SE" dirty="0"/>
          </a:p>
        </p:txBody>
      </p:sp>
      <p:sp>
        <p:nvSpPr>
          <p:cNvPr id="2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a:xfrm>
            <a:off x="1271588" y="6502341"/>
            <a:ext cx="1129585" cy="180000"/>
          </a:xfrm>
        </p:spPr>
        <p:txBody>
          <a:bodyPr/>
          <a:lstStyle>
            <a:lvl1pPr>
              <a:defRPr>
                <a:solidFill>
                  <a:srgbClr val="868581"/>
                </a:solidFill>
              </a:defRPr>
            </a:lvl1pPr>
          </a:lstStyle>
          <a:p>
            <a:fld id="{34E775E6-1075-46FE-A702-5B138836C9B5}" type="datetime1">
              <a:rPr lang="sv-SE" smtClean="0"/>
              <a:t>2019-02-11</a:t>
            </a:fld>
            <a:endParaRPr lang="sv-SE"/>
          </a:p>
        </p:txBody>
      </p:sp>
      <p:sp>
        <p:nvSpPr>
          <p:cNvPr id="25"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a:xfrm>
            <a:off x="406012" y="6502341"/>
            <a:ext cx="738733" cy="180000"/>
          </a:xfrm>
        </p:spPr>
        <p:txBody>
          <a:bodyPr/>
          <a:lstStyle>
            <a:lvl1pPr>
              <a:defRPr>
                <a:solidFill>
                  <a:srgbClr val="868581"/>
                </a:solidFill>
              </a:defRPr>
            </a:lvl1pPr>
          </a:lstStyle>
          <a:p>
            <a:fld id="{2FB68B0C-B4C3-4B82-91AE-0CC6ABA810C1}" type="slidenum">
              <a:rPr lang="sv-SE" smtClean="0"/>
              <a:pPr/>
              <a:t>‹#›</a:t>
            </a:fld>
            <a:endParaRPr lang="sv-SE"/>
          </a:p>
        </p:txBody>
      </p:sp>
    </p:spTree>
    <p:extLst>
      <p:ext uri="{BB962C8B-B14F-4D97-AF65-F5344CB8AC3E}">
        <p14:creationId xmlns:p14="http://schemas.microsoft.com/office/powerpoint/2010/main" val="2667478380"/>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Rubrikbild">
    <p:spTree>
      <p:nvGrpSpPr>
        <p:cNvPr id="1" name=""/>
        <p:cNvGrpSpPr/>
        <p:nvPr/>
      </p:nvGrpSpPr>
      <p:grpSpPr>
        <a:xfrm>
          <a:off x="0" y="0"/>
          <a:ext cx="0" cy="0"/>
          <a:chOff x="0" y="0"/>
          <a:chExt cx="0" cy="0"/>
        </a:xfrm>
      </p:grpSpPr>
      <p:pic>
        <p:nvPicPr>
          <p:cNvPr id="4" name="Bildobjekt 19"/>
          <p:cNvPicPr>
            <a:picLocks noChangeAspect="1"/>
          </p:cNvPicPr>
          <p:nvPr/>
        </p:nvPicPr>
        <p:blipFill>
          <a:blip r:embed="rId2">
            <a:extLst>
              <a:ext uri="{28A0092B-C50C-407E-A947-70E740481C1C}">
                <a14:useLocalDpi xmlns:a14="http://schemas.microsoft.com/office/drawing/2010/main" val="0"/>
              </a:ext>
            </a:extLst>
          </a:blip>
          <a:srcRect l="790" r="764" b="19653"/>
          <a:stretch>
            <a:fillRect/>
          </a:stretch>
        </p:blipFill>
        <p:spPr bwMode="auto">
          <a:xfrm>
            <a:off x="0" y="880114"/>
            <a:ext cx="12192000" cy="597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p:cNvSpPr/>
          <p:nvPr/>
        </p:nvSpPr>
        <p:spPr>
          <a:xfrm>
            <a:off x="0" y="880114"/>
            <a:ext cx="6096000" cy="597789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2160" dirty="0">
              <a:solidFill>
                <a:srgbClr val="FFFFFF"/>
              </a:solidFill>
            </a:endParaRPr>
          </a:p>
        </p:txBody>
      </p:sp>
      <p:pic>
        <p:nvPicPr>
          <p:cNvPr id="6" name="Bildobjekt 21"/>
          <p:cNvPicPr preferRelativeResize="0">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375" y="1203964"/>
            <a:ext cx="11432116"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tshållare för innehåll 2"/>
          <p:cNvSpPr>
            <a:spLocks noGrp="1"/>
          </p:cNvSpPr>
          <p:nvPr>
            <p:ph sz="half" idx="13"/>
          </p:nvPr>
        </p:nvSpPr>
        <p:spPr>
          <a:xfrm>
            <a:off x="1103446" y="3818578"/>
            <a:ext cx="4800533" cy="1252206"/>
          </a:xfrm>
        </p:spPr>
        <p:txBody>
          <a:bodyPr>
            <a:normAutofit/>
          </a:bodyPr>
          <a:lstStyle>
            <a:lvl1pPr marL="0" indent="0">
              <a:spcBef>
                <a:spcPts val="240"/>
              </a:spcBef>
              <a:spcAft>
                <a:spcPts val="240"/>
              </a:spcAft>
              <a:buNone/>
              <a:defRPr sz="1920" b="1" baseline="0">
                <a:solidFill>
                  <a:schemeClr val="bg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2160"/>
            </a:lvl6pPr>
            <a:lvl7pPr>
              <a:defRPr sz="2160"/>
            </a:lvl7pPr>
            <a:lvl8pPr>
              <a:defRPr sz="2160"/>
            </a:lvl8pPr>
            <a:lvl9pPr>
              <a:defRPr sz="2160"/>
            </a:lvl9pPr>
          </a:lstStyle>
          <a:p>
            <a:pPr lvl="0"/>
            <a:r>
              <a:rPr lang="sv-SE"/>
              <a:t>Klicka här för att ändra format på bakgrundstexten</a:t>
            </a:r>
          </a:p>
        </p:txBody>
      </p:sp>
      <p:sp>
        <p:nvSpPr>
          <p:cNvPr id="12" name="Rubrik 1"/>
          <p:cNvSpPr>
            <a:spLocks noGrp="1"/>
          </p:cNvSpPr>
          <p:nvPr>
            <p:ph type="title"/>
          </p:nvPr>
        </p:nvSpPr>
        <p:spPr>
          <a:xfrm>
            <a:off x="1103446" y="2343305"/>
            <a:ext cx="4800533" cy="1252800"/>
          </a:xfrm>
        </p:spPr>
        <p:txBody>
          <a:bodyPr/>
          <a:lstStyle>
            <a:lvl1pPr algn="l">
              <a:defRPr sz="3360" b="1" baseline="0">
                <a:solidFill>
                  <a:schemeClr val="bg1"/>
                </a:solidFill>
              </a:defRPr>
            </a:lvl1pPr>
          </a:lstStyle>
          <a:p>
            <a:r>
              <a:rPr lang="sv-SE" dirty="0"/>
              <a:t>Klicka här för att ändra format</a:t>
            </a:r>
          </a:p>
        </p:txBody>
      </p:sp>
    </p:spTree>
    <p:extLst>
      <p:ext uri="{BB962C8B-B14F-4D97-AF65-F5344CB8AC3E}">
        <p14:creationId xmlns:p14="http://schemas.microsoft.com/office/powerpoint/2010/main" val="4121027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ruta + bild">
    <p:spTree>
      <p:nvGrpSpPr>
        <p:cNvPr id="1" name=""/>
        <p:cNvGrpSpPr/>
        <p:nvPr/>
      </p:nvGrpSpPr>
      <p:grpSpPr>
        <a:xfrm>
          <a:off x="0" y="0"/>
          <a:ext cx="0" cy="0"/>
          <a:chOff x="0" y="0"/>
          <a:chExt cx="0" cy="0"/>
        </a:xfrm>
      </p:grpSpPr>
      <p:sp>
        <p:nvSpPr>
          <p:cNvPr id="5" name="TextBox 7"/>
          <p:cNvSpPr txBox="1">
            <a:spLocks noChangeArrowheads="1"/>
          </p:cNvSpPr>
          <p:nvPr/>
        </p:nvSpPr>
        <p:spPr bwMode="auto">
          <a:xfrm>
            <a:off x="-1585384" y="1564007"/>
            <a:ext cx="1441451" cy="171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sv-SE" altLang="sv-SE" sz="1320">
                <a:solidFill>
                  <a:srgbClr val="000000"/>
                </a:solidFill>
                <a:cs typeface="Arial" pitchFamily="34" charset="0"/>
              </a:rPr>
              <a:t>För att lägga in bild, klicka på ikonen. Gå sedan in i mappen ”Bilder till PowerPoint” sedan mappen ”Bilder”</a:t>
            </a:r>
          </a:p>
        </p:txBody>
      </p:sp>
      <p:sp>
        <p:nvSpPr>
          <p:cNvPr id="3" name="Platshållare för innehåll 2"/>
          <p:cNvSpPr>
            <a:spLocks noGrp="1"/>
          </p:cNvSpPr>
          <p:nvPr>
            <p:ph sz="half" idx="1"/>
          </p:nvPr>
        </p:nvSpPr>
        <p:spPr>
          <a:xfrm>
            <a:off x="623392" y="2132375"/>
            <a:ext cx="5184576" cy="4192235"/>
          </a:xfrm>
        </p:spPr>
        <p:txBody>
          <a:bodyPr>
            <a:normAutofit/>
          </a:bodyPr>
          <a:lstStyle>
            <a:lvl1pPr marL="342900" indent="-342900">
              <a:buFont typeface="Arial" panose="020B0604020202020204" pitchFamily="34" charset="0"/>
              <a:buChar char="•"/>
              <a:tabLst>
                <a:tab pos="341280" algn="l"/>
              </a:tabLst>
              <a:defRPr sz="1680">
                <a:solidFill>
                  <a:schemeClr val="tx1"/>
                </a:solidFill>
              </a:defRPr>
            </a:lvl1pPr>
            <a:lvl2pPr marL="682560" indent="-341280">
              <a:spcBef>
                <a:spcPts val="240"/>
              </a:spcBef>
              <a:spcAft>
                <a:spcPts val="240"/>
              </a:spcAft>
              <a:buFont typeface="Calibri" panose="020F0502020204030204" pitchFamily="34" charset="0"/>
              <a:buChar char="–"/>
              <a:defRPr lang="sv-SE" sz="1440" kern="1200" dirty="0" smtClean="0">
                <a:solidFill>
                  <a:schemeClr val="tx1"/>
                </a:solidFill>
                <a:latin typeface="+mn-lt"/>
                <a:ea typeface="+mn-ea"/>
                <a:cs typeface="+mn-cs"/>
              </a:defRPr>
            </a:lvl2pPr>
            <a:lvl3pPr marL="1023840" indent="-341280">
              <a:spcBef>
                <a:spcPts val="240"/>
              </a:spcBef>
              <a:spcAft>
                <a:spcPts val="240"/>
              </a:spcAft>
              <a:buFont typeface="Calibri" panose="020F0502020204030204" pitchFamily="34" charset="0"/>
              <a:buChar char="–"/>
              <a:defRPr sz="1440">
                <a:solidFill>
                  <a:schemeClr val="tx1"/>
                </a:solidFill>
              </a:defRPr>
            </a:lvl3pPr>
            <a:lvl4pPr marL="1365120" indent="-341280">
              <a:spcBef>
                <a:spcPts val="240"/>
              </a:spcBef>
              <a:spcAft>
                <a:spcPts val="240"/>
              </a:spcAft>
              <a:buFont typeface="Calibri" panose="020F0502020204030204" pitchFamily="34" charset="0"/>
              <a:buChar char="»"/>
              <a:defRPr sz="1440">
                <a:solidFill>
                  <a:schemeClr val="tx1"/>
                </a:solidFill>
              </a:defRPr>
            </a:lvl4pPr>
            <a:lvl5pPr marL="1706400" indent="-341280">
              <a:spcBef>
                <a:spcPts val="240"/>
              </a:spcBef>
              <a:spcAft>
                <a:spcPts val="240"/>
              </a:spcAft>
              <a:buFont typeface="Arial" panose="020B0604020202020204" pitchFamily="34" charset="0"/>
              <a:buChar char="•"/>
              <a:defRPr sz="1440">
                <a:solidFill>
                  <a:schemeClr val="tx1"/>
                </a:solidFill>
              </a:defRPr>
            </a:lvl5pPr>
            <a:lvl6pPr>
              <a:defRPr sz="2160"/>
            </a:lvl6pPr>
            <a:lvl7pPr>
              <a:defRPr sz="2160"/>
            </a:lvl7pPr>
            <a:lvl8pPr>
              <a:defRPr sz="2160"/>
            </a:lvl8pPr>
            <a:lvl9pPr>
              <a:defRPr sz="216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2" name="Platshållare för bild 9"/>
          <p:cNvSpPr>
            <a:spLocks noGrp="1"/>
          </p:cNvSpPr>
          <p:nvPr>
            <p:ph type="pic" sz="quarter" idx="13"/>
          </p:nvPr>
        </p:nvSpPr>
        <p:spPr>
          <a:xfrm>
            <a:off x="6096000" y="880114"/>
            <a:ext cx="6096000" cy="5703570"/>
          </a:xfrm>
        </p:spPr>
        <p:txBody>
          <a:bodyPr rtlCol="0">
            <a:normAutofit/>
          </a:bodyPr>
          <a:lstStyle/>
          <a:p>
            <a:pPr lvl="0"/>
            <a:endParaRPr lang="sv-SE" noProof="0" dirty="0"/>
          </a:p>
        </p:txBody>
      </p:sp>
      <p:sp>
        <p:nvSpPr>
          <p:cNvPr id="9" name="Rubrik 1"/>
          <p:cNvSpPr>
            <a:spLocks noGrp="1"/>
          </p:cNvSpPr>
          <p:nvPr>
            <p:ph type="title"/>
          </p:nvPr>
        </p:nvSpPr>
        <p:spPr>
          <a:xfrm>
            <a:off x="624416" y="1442086"/>
            <a:ext cx="5327568" cy="561486"/>
          </a:xfrm>
        </p:spPr>
        <p:txBody>
          <a:bodyPr/>
          <a:lstStyle>
            <a:lvl1pPr>
              <a:defRPr sz="2400" b="1">
                <a:solidFill>
                  <a:schemeClr val="tx1"/>
                </a:solidFill>
              </a:defRPr>
            </a:lvl1pPr>
          </a:lstStyle>
          <a:p>
            <a:r>
              <a:rPr lang="sv-SE" dirty="0"/>
              <a:t>Klicka här för att ändra format</a:t>
            </a:r>
          </a:p>
        </p:txBody>
      </p:sp>
      <p:sp>
        <p:nvSpPr>
          <p:cNvPr id="6" name="Platshållare för datum 4"/>
          <p:cNvSpPr>
            <a:spLocks noGrp="1"/>
          </p:cNvSpPr>
          <p:nvPr>
            <p:ph type="dt" sz="half" idx="14"/>
          </p:nvPr>
        </p:nvSpPr>
        <p:spPr/>
        <p:txBody>
          <a:bodyPr/>
          <a:lstStyle>
            <a:lvl1pPr>
              <a:defRPr/>
            </a:lvl1pPr>
          </a:lstStyle>
          <a:p>
            <a:pPr>
              <a:defRPr/>
            </a:pPr>
            <a:fld id="{FA007005-16C7-4629-9AEB-710FE2FD57D7}" type="datetime1">
              <a:rPr lang="sv-SE" smtClean="0">
                <a:solidFill>
                  <a:srgbClr val="000000">
                    <a:tint val="75000"/>
                  </a:srgbClr>
                </a:solidFill>
              </a:rPr>
              <a:t>2019-02-11</a:t>
            </a:fld>
            <a:endParaRPr lang="sv-SE">
              <a:solidFill>
                <a:srgbClr val="000000">
                  <a:tint val="75000"/>
                </a:srgbClr>
              </a:solidFill>
            </a:endParaRPr>
          </a:p>
        </p:txBody>
      </p:sp>
      <p:sp>
        <p:nvSpPr>
          <p:cNvPr id="7" name="Platshållare för sidfot 5"/>
          <p:cNvSpPr>
            <a:spLocks noGrp="1"/>
          </p:cNvSpPr>
          <p:nvPr>
            <p:ph type="ftr" sz="quarter" idx="15"/>
          </p:nvPr>
        </p:nvSpPr>
        <p:spPr/>
        <p:txBody>
          <a:bodyPr/>
          <a:lstStyle>
            <a:lvl1pPr>
              <a:defRPr/>
            </a:lvl1pPr>
          </a:lstStyle>
          <a:p>
            <a:pPr>
              <a:defRPr/>
            </a:pPr>
            <a:r>
              <a:rPr lang="sv-SE">
                <a:solidFill>
                  <a:srgbClr val="000000">
                    <a:tint val="75000"/>
                  </a:srgbClr>
                </a:solidFill>
              </a:rPr>
              <a:t>Personuppgiftsincidenter &amp; NIS</a:t>
            </a:r>
          </a:p>
        </p:txBody>
      </p:sp>
      <p:sp>
        <p:nvSpPr>
          <p:cNvPr id="8" name="Platshållare för bildnummer 6"/>
          <p:cNvSpPr>
            <a:spLocks noGrp="1"/>
          </p:cNvSpPr>
          <p:nvPr>
            <p:ph type="sldNum" sz="quarter" idx="16"/>
          </p:nvPr>
        </p:nvSpPr>
        <p:spPr/>
        <p:txBody>
          <a:bodyPr/>
          <a:lstStyle>
            <a:lvl1pPr>
              <a:defRPr/>
            </a:lvl1pPr>
          </a:lstStyle>
          <a:p>
            <a:pPr>
              <a:defRPr/>
            </a:pPr>
            <a:fld id="{2F946A71-2A13-4657-8E55-3097B4F8259C}"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24895118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Mellansida, kapitelsida">
    <p:spTree>
      <p:nvGrpSpPr>
        <p:cNvPr id="1" name=""/>
        <p:cNvGrpSpPr/>
        <p:nvPr/>
      </p:nvGrpSpPr>
      <p:grpSpPr>
        <a:xfrm>
          <a:off x="0" y="0"/>
          <a:ext cx="0" cy="0"/>
          <a:chOff x="0" y="0"/>
          <a:chExt cx="0" cy="0"/>
        </a:xfrm>
      </p:grpSpPr>
      <p:pic>
        <p:nvPicPr>
          <p:cNvPr id="3" name="Bildobjekt 19"/>
          <p:cNvPicPr>
            <a:picLocks noChangeAspect="1"/>
          </p:cNvPicPr>
          <p:nvPr/>
        </p:nvPicPr>
        <p:blipFill>
          <a:blip r:embed="rId2">
            <a:extLst>
              <a:ext uri="{28A0092B-C50C-407E-A947-70E740481C1C}">
                <a14:useLocalDpi xmlns:a14="http://schemas.microsoft.com/office/drawing/2010/main" val="0"/>
              </a:ext>
            </a:extLst>
          </a:blip>
          <a:srcRect l="1518" t="14345" r="1518" b="2032"/>
          <a:stretch>
            <a:fillRect/>
          </a:stretch>
        </p:blipFill>
        <p:spPr bwMode="auto">
          <a:xfrm>
            <a:off x="-12700" y="880114"/>
            <a:ext cx="12192000" cy="597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4234" y="2160270"/>
            <a:ext cx="2023533" cy="54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4234" y="5029200"/>
            <a:ext cx="2023533" cy="54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ubrik 1"/>
          <p:cNvSpPr>
            <a:spLocks noGrp="1"/>
          </p:cNvSpPr>
          <p:nvPr>
            <p:ph type="title"/>
          </p:nvPr>
        </p:nvSpPr>
        <p:spPr>
          <a:xfrm>
            <a:off x="624434" y="3601996"/>
            <a:ext cx="10943167" cy="561486"/>
          </a:xfrm>
        </p:spPr>
        <p:txBody>
          <a:bodyPr/>
          <a:lstStyle>
            <a:lvl1pPr algn="ctr">
              <a:defRPr sz="3360" b="1">
                <a:solidFill>
                  <a:schemeClr val="tx1"/>
                </a:solidFill>
              </a:defRPr>
            </a:lvl1pPr>
          </a:lstStyle>
          <a:p>
            <a:r>
              <a:rPr lang="sv-SE" dirty="0"/>
              <a:t>Klicka här för att ändra format</a:t>
            </a:r>
          </a:p>
        </p:txBody>
      </p:sp>
    </p:spTree>
    <p:extLst>
      <p:ext uri="{BB962C8B-B14F-4D97-AF65-F5344CB8AC3E}">
        <p14:creationId xmlns:p14="http://schemas.microsoft.com/office/powerpoint/2010/main" val="2435454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001" y="1054080"/>
            <a:ext cx="5007543" cy="959040"/>
          </a:xfrm>
        </p:spPr>
        <p:txBody>
          <a:bodyPr/>
          <a:lstStyle>
            <a:lvl1pPr>
              <a:defRPr sz="2400"/>
            </a:lvl1pPr>
          </a:lstStyle>
          <a:p>
            <a:r>
              <a:rPr lang="en-US" dirty="0"/>
              <a:t>Click to edit Master title style</a:t>
            </a:r>
          </a:p>
        </p:txBody>
      </p:sp>
      <p:sp>
        <p:nvSpPr>
          <p:cNvPr id="3" name="Content Placeholder 2"/>
          <p:cNvSpPr>
            <a:spLocks noGrp="1"/>
          </p:cNvSpPr>
          <p:nvPr>
            <p:ph idx="1"/>
          </p:nvPr>
        </p:nvSpPr>
        <p:spPr>
          <a:xfrm>
            <a:off x="624001" y="2134080"/>
            <a:ext cx="5007543" cy="4190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2"/>
          <p:cNvSpPr>
            <a:spLocks noGrp="1" noChangeAspect="1"/>
          </p:cNvSpPr>
          <p:nvPr>
            <p:ph type="pic" idx="10"/>
          </p:nvPr>
        </p:nvSpPr>
        <p:spPr>
          <a:xfrm>
            <a:off x="6096000" y="875458"/>
            <a:ext cx="6096000" cy="5708221"/>
          </a:xfrm>
        </p:spPr>
        <p:txBody>
          <a:bodyPr rtlCol="0">
            <a:noAutofit/>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noProof="0"/>
              <a:t>Click icon to add picture</a:t>
            </a:r>
            <a:endParaRPr lang="en-US" noProof="0" dirty="0"/>
          </a:p>
        </p:txBody>
      </p:sp>
      <p:sp>
        <p:nvSpPr>
          <p:cNvPr id="5" name="Platshållare för datum 3"/>
          <p:cNvSpPr>
            <a:spLocks noGrp="1"/>
          </p:cNvSpPr>
          <p:nvPr>
            <p:ph type="dt" sz="half" idx="11"/>
          </p:nvPr>
        </p:nvSpPr>
        <p:spPr/>
        <p:txBody>
          <a:bodyPr/>
          <a:lstStyle>
            <a:lvl1pPr>
              <a:defRPr/>
            </a:lvl1pPr>
          </a:lstStyle>
          <a:p>
            <a:pPr>
              <a:defRPr/>
            </a:pPr>
            <a:fld id="{6910C0EC-DB8E-4753-9EB3-EA95AA40E129}" type="datetime1">
              <a:rPr lang="sv-SE" smtClean="0"/>
              <a:t>2019-02-11</a:t>
            </a:fld>
            <a:endParaRPr lang="sv-SE" dirty="0"/>
          </a:p>
        </p:txBody>
      </p:sp>
      <p:sp>
        <p:nvSpPr>
          <p:cNvPr id="6" name="Platshållare för sidfot 4"/>
          <p:cNvSpPr>
            <a:spLocks noGrp="1"/>
          </p:cNvSpPr>
          <p:nvPr>
            <p:ph type="ftr" sz="quarter" idx="12"/>
          </p:nvPr>
        </p:nvSpPr>
        <p:spPr/>
        <p:txBody>
          <a:bodyPr/>
          <a:lstStyle>
            <a:lvl1pPr>
              <a:defRPr/>
            </a:lvl1pPr>
          </a:lstStyle>
          <a:p>
            <a:pPr>
              <a:defRPr/>
            </a:pPr>
            <a:r>
              <a:rPr lang="sv-SE"/>
              <a:t>Personuppgiftsincidenter &amp; NIS</a:t>
            </a:r>
          </a:p>
        </p:txBody>
      </p:sp>
      <p:sp>
        <p:nvSpPr>
          <p:cNvPr id="7" name="Platshållare för bildnummer 5"/>
          <p:cNvSpPr>
            <a:spLocks noGrp="1"/>
          </p:cNvSpPr>
          <p:nvPr>
            <p:ph type="sldNum" sz="quarter" idx="13"/>
          </p:nvPr>
        </p:nvSpPr>
        <p:spPr/>
        <p:txBody>
          <a:bodyPr/>
          <a:lstStyle>
            <a:lvl1pPr>
              <a:defRPr/>
            </a:lvl1pPr>
          </a:lstStyle>
          <a:p>
            <a:pPr>
              <a:defRPr/>
            </a:pPr>
            <a:fld id="{97B865AC-3945-4D72-884E-3E456D1AFB4C}" type="slidenum">
              <a:rPr lang="sv-SE"/>
              <a:pPr>
                <a:defRPr/>
              </a:pPr>
              <a:t>‹#›</a:t>
            </a:fld>
            <a:endParaRPr lang="sv-SE"/>
          </a:p>
        </p:txBody>
      </p:sp>
    </p:spTree>
    <p:extLst>
      <p:ext uri="{BB962C8B-B14F-4D97-AF65-F5344CB8AC3E}">
        <p14:creationId xmlns:p14="http://schemas.microsoft.com/office/powerpoint/2010/main" val="1654706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Endast rubrik">
    <p:spTree>
      <p:nvGrpSpPr>
        <p:cNvPr id="1" name=""/>
        <p:cNvGrpSpPr/>
        <p:nvPr/>
      </p:nvGrpSpPr>
      <p:grpSpPr>
        <a:xfrm>
          <a:off x="0" y="0"/>
          <a:ext cx="0" cy="0"/>
          <a:chOff x="0" y="0"/>
          <a:chExt cx="0" cy="0"/>
        </a:xfrm>
      </p:grpSpPr>
      <p:sp>
        <p:nvSpPr>
          <p:cNvPr id="6" name="Rubrik 1"/>
          <p:cNvSpPr>
            <a:spLocks noGrp="1"/>
          </p:cNvSpPr>
          <p:nvPr>
            <p:ph type="title"/>
          </p:nvPr>
        </p:nvSpPr>
        <p:spPr>
          <a:xfrm>
            <a:off x="624416" y="1442086"/>
            <a:ext cx="10943168" cy="561486"/>
          </a:xfrm>
        </p:spPr>
        <p:txBody>
          <a:bodyPr/>
          <a:lstStyle>
            <a:lvl1pPr>
              <a:defRPr sz="2400" b="1">
                <a:solidFill>
                  <a:schemeClr val="tx1"/>
                </a:solidFill>
              </a:defRPr>
            </a:lvl1pPr>
          </a:lstStyle>
          <a:p>
            <a:r>
              <a:rPr lang="sv-SE" dirty="0"/>
              <a:t>Klicka här för att ändra format</a:t>
            </a:r>
          </a:p>
        </p:txBody>
      </p:sp>
      <p:sp>
        <p:nvSpPr>
          <p:cNvPr id="3" name="Platshållare för datum 3"/>
          <p:cNvSpPr>
            <a:spLocks noGrp="1"/>
          </p:cNvSpPr>
          <p:nvPr>
            <p:ph type="dt" sz="half" idx="10"/>
          </p:nvPr>
        </p:nvSpPr>
        <p:spPr/>
        <p:txBody>
          <a:bodyPr/>
          <a:lstStyle>
            <a:lvl1pPr>
              <a:defRPr/>
            </a:lvl1pPr>
          </a:lstStyle>
          <a:p>
            <a:pPr>
              <a:defRPr/>
            </a:pPr>
            <a:fld id="{25B07108-794D-4425-B803-A48F960011E4}" type="datetime1">
              <a:rPr lang="sv-SE" smtClean="0">
                <a:solidFill>
                  <a:srgbClr val="000000">
                    <a:tint val="75000"/>
                  </a:srgbClr>
                </a:solidFill>
              </a:rPr>
              <a:t>2019-02-11</a:t>
            </a:fld>
            <a:endParaRPr lang="sv-SE" dirty="0">
              <a:solidFill>
                <a:srgbClr val="000000">
                  <a:tint val="75000"/>
                </a:srgbClr>
              </a:solidFill>
            </a:endParaRPr>
          </a:p>
        </p:txBody>
      </p:sp>
      <p:sp>
        <p:nvSpPr>
          <p:cNvPr id="4" name="Platshållare för sidfot 4"/>
          <p:cNvSpPr>
            <a:spLocks noGrp="1"/>
          </p:cNvSpPr>
          <p:nvPr>
            <p:ph type="ftr" sz="quarter" idx="11"/>
          </p:nvPr>
        </p:nvSpPr>
        <p:spPr/>
        <p:txBody>
          <a:bodyPr/>
          <a:lstStyle>
            <a:lvl1pPr>
              <a:defRPr/>
            </a:lvl1pPr>
          </a:lstStyle>
          <a:p>
            <a:pPr>
              <a:defRPr/>
            </a:pPr>
            <a:r>
              <a:rPr lang="sv-SE">
                <a:solidFill>
                  <a:srgbClr val="000000">
                    <a:tint val="75000"/>
                  </a:srgbClr>
                </a:solidFill>
              </a:rPr>
              <a:t>Personuppgiftsincidenter &amp; NIS</a:t>
            </a:r>
          </a:p>
        </p:txBody>
      </p:sp>
      <p:sp>
        <p:nvSpPr>
          <p:cNvPr id="5" name="Platshållare för bildnummer 5"/>
          <p:cNvSpPr>
            <a:spLocks noGrp="1"/>
          </p:cNvSpPr>
          <p:nvPr>
            <p:ph type="sldNum" sz="quarter" idx="12"/>
          </p:nvPr>
        </p:nvSpPr>
        <p:spPr/>
        <p:txBody>
          <a:bodyPr/>
          <a:lstStyle>
            <a:lvl1pPr>
              <a:defRPr/>
            </a:lvl1pPr>
          </a:lstStyle>
          <a:p>
            <a:pPr>
              <a:defRPr/>
            </a:pPr>
            <a:fld id="{BCAD7639-37D8-4CF9-942B-68DE67260BB8}"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38942952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7" name="Rubrik 1"/>
          <p:cNvSpPr>
            <a:spLocks noGrp="1"/>
          </p:cNvSpPr>
          <p:nvPr>
            <p:ph type="title"/>
          </p:nvPr>
        </p:nvSpPr>
        <p:spPr>
          <a:xfrm>
            <a:off x="624416" y="1442086"/>
            <a:ext cx="10943168" cy="561486"/>
          </a:xfrm>
        </p:spPr>
        <p:txBody>
          <a:bodyPr/>
          <a:lstStyle>
            <a:lvl1pPr>
              <a:defRPr sz="2400" b="1">
                <a:solidFill>
                  <a:schemeClr val="tx1"/>
                </a:solidFill>
              </a:defRPr>
            </a:lvl1pPr>
          </a:lstStyle>
          <a:p>
            <a:r>
              <a:rPr lang="sv-SE" dirty="0"/>
              <a:t>Klicka här för att ändra format</a:t>
            </a:r>
          </a:p>
        </p:txBody>
      </p:sp>
      <p:sp>
        <p:nvSpPr>
          <p:cNvPr id="8" name="Platshållare för innehåll 2"/>
          <p:cNvSpPr>
            <a:spLocks noGrp="1"/>
          </p:cNvSpPr>
          <p:nvPr>
            <p:ph sz="half" idx="1"/>
          </p:nvPr>
        </p:nvSpPr>
        <p:spPr>
          <a:xfrm>
            <a:off x="623392" y="2132375"/>
            <a:ext cx="10944192" cy="4192235"/>
          </a:xfrm>
        </p:spPr>
        <p:txBody>
          <a:bodyPr>
            <a:normAutofit/>
          </a:bodyPr>
          <a:lstStyle>
            <a:lvl1pPr marL="342900" indent="-342900">
              <a:buFont typeface="Arial" panose="020B0604020202020204" pitchFamily="34" charset="0"/>
              <a:buChar char="•"/>
              <a:tabLst>
                <a:tab pos="341280" algn="l"/>
              </a:tabLst>
              <a:defRPr sz="1680">
                <a:solidFill>
                  <a:schemeClr val="tx1"/>
                </a:solidFill>
              </a:defRPr>
            </a:lvl1pPr>
            <a:lvl2pPr marL="682560" indent="-341280">
              <a:spcBef>
                <a:spcPts val="240"/>
              </a:spcBef>
              <a:spcAft>
                <a:spcPts val="240"/>
              </a:spcAft>
              <a:buFont typeface="Calibri" panose="020F0502020204030204" pitchFamily="34" charset="0"/>
              <a:buChar char="–"/>
              <a:tabLst/>
              <a:defRPr sz="1440">
                <a:solidFill>
                  <a:schemeClr val="tx1"/>
                </a:solidFill>
              </a:defRPr>
            </a:lvl2pPr>
            <a:lvl3pPr marL="1023840" indent="-341280">
              <a:spcBef>
                <a:spcPts val="240"/>
              </a:spcBef>
              <a:spcAft>
                <a:spcPts val="240"/>
              </a:spcAft>
              <a:buFont typeface="Calibri" panose="020F0502020204030204" pitchFamily="34" charset="0"/>
              <a:buChar char="–"/>
              <a:defRPr sz="1440">
                <a:solidFill>
                  <a:schemeClr val="tx1"/>
                </a:solidFill>
              </a:defRPr>
            </a:lvl3pPr>
            <a:lvl4pPr marL="1365120" indent="-341280">
              <a:spcBef>
                <a:spcPts val="240"/>
              </a:spcBef>
              <a:spcAft>
                <a:spcPts val="240"/>
              </a:spcAft>
              <a:buFont typeface="Calibri" panose="020F0502020204030204" pitchFamily="34" charset="0"/>
              <a:buChar char="»"/>
              <a:defRPr sz="1440">
                <a:solidFill>
                  <a:schemeClr val="tx1"/>
                </a:solidFill>
              </a:defRPr>
            </a:lvl4pPr>
            <a:lvl5pPr marL="1706400" indent="-341280">
              <a:spcBef>
                <a:spcPts val="240"/>
              </a:spcBef>
              <a:spcAft>
                <a:spcPts val="240"/>
              </a:spcAft>
              <a:buFont typeface="Arial" panose="020B0604020202020204" pitchFamily="34" charset="0"/>
              <a:buChar char="•"/>
              <a:defRPr sz="1440">
                <a:solidFill>
                  <a:schemeClr val="tx1"/>
                </a:solidFill>
              </a:defRPr>
            </a:lvl5pPr>
            <a:lvl6pPr>
              <a:defRPr sz="2160"/>
            </a:lvl6pPr>
            <a:lvl7pPr>
              <a:defRPr sz="2160"/>
            </a:lvl7pPr>
            <a:lvl8pPr>
              <a:defRPr sz="2160"/>
            </a:lvl8pPr>
            <a:lvl9pPr>
              <a:defRPr sz="216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10"/>
          </p:nvPr>
        </p:nvSpPr>
        <p:spPr/>
        <p:txBody>
          <a:bodyPr/>
          <a:lstStyle>
            <a:lvl1pPr>
              <a:defRPr/>
            </a:lvl1pPr>
          </a:lstStyle>
          <a:p>
            <a:pPr>
              <a:defRPr/>
            </a:pPr>
            <a:fld id="{71BC6756-C204-4181-A289-7B7D3CB721D4}" type="datetime1">
              <a:rPr lang="sv-SE" smtClean="0">
                <a:solidFill>
                  <a:srgbClr val="000000">
                    <a:tint val="75000"/>
                  </a:srgbClr>
                </a:solidFill>
              </a:rPr>
              <a:t>2019-02-11</a:t>
            </a:fld>
            <a:endParaRPr lang="sv-SE" dirty="0">
              <a:solidFill>
                <a:srgbClr val="000000">
                  <a:tint val="75000"/>
                </a:srgbClr>
              </a:solidFill>
            </a:endParaRPr>
          </a:p>
        </p:txBody>
      </p:sp>
      <p:sp>
        <p:nvSpPr>
          <p:cNvPr id="5" name="Platshållare för sidfot 4"/>
          <p:cNvSpPr>
            <a:spLocks noGrp="1"/>
          </p:cNvSpPr>
          <p:nvPr>
            <p:ph type="ftr" sz="quarter" idx="11"/>
          </p:nvPr>
        </p:nvSpPr>
        <p:spPr/>
        <p:txBody>
          <a:bodyPr/>
          <a:lstStyle>
            <a:lvl1pPr>
              <a:defRPr/>
            </a:lvl1pPr>
          </a:lstStyle>
          <a:p>
            <a:pPr>
              <a:defRPr/>
            </a:pPr>
            <a:r>
              <a:rPr lang="sv-SE">
                <a:solidFill>
                  <a:srgbClr val="000000">
                    <a:tint val="75000"/>
                  </a:srgbClr>
                </a:solidFill>
              </a:rPr>
              <a:t>Personuppgiftsincidenter &amp; NIS</a:t>
            </a:r>
          </a:p>
        </p:txBody>
      </p:sp>
      <p:sp>
        <p:nvSpPr>
          <p:cNvPr id="6" name="Platshållare för bildnummer 5"/>
          <p:cNvSpPr>
            <a:spLocks noGrp="1"/>
          </p:cNvSpPr>
          <p:nvPr>
            <p:ph type="sldNum" sz="quarter" idx="12"/>
          </p:nvPr>
        </p:nvSpPr>
        <p:spPr/>
        <p:txBody>
          <a:bodyPr/>
          <a:lstStyle>
            <a:lvl1pPr>
              <a:defRPr/>
            </a:lvl1pPr>
          </a:lstStyle>
          <a:p>
            <a:pPr>
              <a:defRPr/>
            </a:pPr>
            <a:fld id="{F38AB53E-A60C-4997-AE03-E1BDA1793ECB}"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2486370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Rubrik och innehåll_numrerad">
    <p:spTree>
      <p:nvGrpSpPr>
        <p:cNvPr id="1" name=""/>
        <p:cNvGrpSpPr/>
        <p:nvPr/>
      </p:nvGrpSpPr>
      <p:grpSpPr>
        <a:xfrm>
          <a:off x="0" y="0"/>
          <a:ext cx="0" cy="0"/>
          <a:chOff x="0" y="0"/>
          <a:chExt cx="0" cy="0"/>
        </a:xfrm>
      </p:grpSpPr>
      <p:sp>
        <p:nvSpPr>
          <p:cNvPr id="7" name="Rubrik 1"/>
          <p:cNvSpPr>
            <a:spLocks noGrp="1"/>
          </p:cNvSpPr>
          <p:nvPr>
            <p:ph type="title"/>
          </p:nvPr>
        </p:nvSpPr>
        <p:spPr>
          <a:xfrm>
            <a:off x="624416" y="1442086"/>
            <a:ext cx="10943168" cy="561486"/>
          </a:xfrm>
        </p:spPr>
        <p:txBody>
          <a:bodyPr/>
          <a:lstStyle>
            <a:lvl1pPr>
              <a:defRPr sz="2400" b="1">
                <a:solidFill>
                  <a:schemeClr val="tx1"/>
                </a:solidFill>
              </a:defRPr>
            </a:lvl1pPr>
          </a:lstStyle>
          <a:p>
            <a:r>
              <a:rPr lang="sv-SE" dirty="0"/>
              <a:t>Klicka här för att ändra format</a:t>
            </a:r>
          </a:p>
        </p:txBody>
      </p:sp>
      <p:sp>
        <p:nvSpPr>
          <p:cNvPr id="8" name="Platshållare för innehåll 2"/>
          <p:cNvSpPr>
            <a:spLocks noGrp="1"/>
          </p:cNvSpPr>
          <p:nvPr>
            <p:ph sz="half" idx="1"/>
          </p:nvPr>
        </p:nvSpPr>
        <p:spPr>
          <a:xfrm>
            <a:off x="623392" y="2132375"/>
            <a:ext cx="10944192" cy="4192235"/>
          </a:xfrm>
        </p:spPr>
        <p:txBody>
          <a:bodyPr>
            <a:normAutofit/>
          </a:bodyPr>
          <a:lstStyle>
            <a:lvl1pPr marL="341280" indent="-341280">
              <a:buFont typeface="+mj-lt"/>
              <a:buAutoNum type="arabicPeriod"/>
              <a:tabLst>
                <a:tab pos="341280" algn="l"/>
              </a:tabLst>
              <a:defRPr sz="1680">
                <a:solidFill>
                  <a:schemeClr val="tx1"/>
                </a:solidFill>
              </a:defRPr>
            </a:lvl1pPr>
            <a:lvl2pPr marL="682560" indent="-341280">
              <a:spcBef>
                <a:spcPts val="240"/>
              </a:spcBef>
              <a:spcAft>
                <a:spcPts val="240"/>
              </a:spcAft>
              <a:buFont typeface="+mj-lt"/>
              <a:buAutoNum type="alphaLcParenR"/>
              <a:tabLst/>
              <a:defRPr sz="1440">
                <a:solidFill>
                  <a:schemeClr val="tx1"/>
                </a:solidFill>
              </a:defRPr>
            </a:lvl2pPr>
            <a:lvl3pPr marL="1025460" indent="-342900">
              <a:spcBef>
                <a:spcPts val="240"/>
              </a:spcBef>
              <a:spcAft>
                <a:spcPts val="240"/>
              </a:spcAft>
              <a:buFont typeface="+mj-lt"/>
              <a:buAutoNum type="romanLcPeriod"/>
              <a:defRPr sz="1440">
                <a:solidFill>
                  <a:schemeClr val="tx1"/>
                </a:solidFill>
              </a:defRPr>
            </a:lvl3pPr>
            <a:lvl4pPr marL="1365120" indent="-341280">
              <a:spcBef>
                <a:spcPts val="240"/>
              </a:spcBef>
              <a:spcAft>
                <a:spcPts val="240"/>
              </a:spcAft>
              <a:buFont typeface="Calibri" panose="020F0502020204030204" pitchFamily="34" charset="0"/>
              <a:buChar char="»"/>
              <a:defRPr sz="1440">
                <a:solidFill>
                  <a:schemeClr val="tx1"/>
                </a:solidFill>
              </a:defRPr>
            </a:lvl4pPr>
            <a:lvl5pPr marL="1706400" indent="-341280">
              <a:spcBef>
                <a:spcPts val="240"/>
              </a:spcBef>
              <a:spcAft>
                <a:spcPts val="240"/>
              </a:spcAft>
              <a:buFont typeface="Arial" panose="020B0604020202020204" pitchFamily="34" charset="0"/>
              <a:buChar char="•"/>
              <a:defRPr sz="1440">
                <a:solidFill>
                  <a:schemeClr val="tx1"/>
                </a:solidFill>
              </a:defRPr>
            </a:lvl5pPr>
            <a:lvl6pPr>
              <a:defRPr sz="2160"/>
            </a:lvl6pPr>
            <a:lvl7pPr>
              <a:defRPr sz="2160"/>
            </a:lvl7pPr>
            <a:lvl8pPr>
              <a:defRPr sz="2160"/>
            </a:lvl8pPr>
            <a:lvl9pPr>
              <a:defRPr sz="216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10"/>
          </p:nvPr>
        </p:nvSpPr>
        <p:spPr/>
        <p:txBody>
          <a:bodyPr/>
          <a:lstStyle>
            <a:lvl1pPr>
              <a:defRPr/>
            </a:lvl1pPr>
          </a:lstStyle>
          <a:p>
            <a:pPr>
              <a:defRPr/>
            </a:pPr>
            <a:fld id="{B4C3F33A-A9F2-4104-A4D3-248B1BB94FE1}" type="datetime1">
              <a:rPr lang="sv-SE" smtClean="0">
                <a:solidFill>
                  <a:srgbClr val="000000">
                    <a:tint val="75000"/>
                  </a:srgbClr>
                </a:solidFill>
              </a:rPr>
              <a:t>2019-02-11</a:t>
            </a:fld>
            <a:endParaRPr lang="sv-SE" dirty="0">
              <a:solidFill>
                <a:srgbClr val="000000">
                  <a:tint val="75000"/>
                </a:srgbClr>
              </a:solidFill>
            </a:endParaRPr>
          </a:p>
        </p:txBody>
      </p:sp>
      <p:sp>
        <p:nvSpPr>
          <p:cNvPr id="5" name="Platshållare för sidfot 4"/>
          <p:cNvSpPr>
            <a:spLocks noGrp="1"/>
          </p:cNvSpPr>
          <p:nvPr>
            <p:ph type="ftr" sz="quarter" idx="11"/>
          </p:nvPr>
        </p:nvSpPr>
        <p:spPr/>
        <p:txBody>
          <a:bodyPr/>
          <a:lstStyle>
            <a:lvl1pPr>
              <a:defRPr/>
            </a:lvl1pPr>
          </a:lstStyle>
          <a:p>
            <a:pPr>
              <a:defRPr/>
            </a:pPr>
            <a:r>
              <a:rPr lang="sv-SE">
                <a:solidFill>
                  <a:srgbClr val="000000">
                    <a:tint val="75000"/>
                  </a:srgbClr>
                </a:solidFill>
              </a:rPr>
              <a:t>Personuppgiftsincidenter &amp; NIS</a:t>
            </a:r>
          </a:p>
        </p:txBody>
      </p:sp>
      <p:sp>
        <p:nvSpPr>
          <p:cNvPr id="6" name="Platshållare för bildnummer 5"/>
          <p:cNvSpPr>
            <a:spLocks noGrp="1"/>
          </p:cNvSpPr>
          <p:nvPr>
            <p:ph type="sldNum" sz="quarter" idx="12"/>
          </p:nvPr>
        </p:nvSpPr>
        <p:spPr/>
        <p:txBody>
          <a:bodyPr/>
          <a:lstStyle>
            <a:lvl1pPr>
              <a:defRPr/>
            </a:lvl1pPr>
          </a:lstStyle>
          <a:p>
            <a:pPr>
              <a:defRPr/>
            </a:pPr>
            <a:fld id="{1A971C3D-F473-4099-B789-BFC448FE3CC0}"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355634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Rubrikbild 4">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5988715C-A4C1-4143-9922-EC2D6784C3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485"/>
            <a:ext cx="12192000" cy="6896486"/>
          </a:xfrm>
          <a:prstGeom prst="rect">
            <a:avLst/>
          </a:prstGeom>
        </p:spPr>
      </p:pic>
      <p:sp>
        <p:nvSpPr>
          <p:cNvPr id="2" name="Rubrik 1">
            <a:extLst>
              <a:ext uri="{FF2B5EF4-FFF2-40B4-BE49-F238E27FC236}">
                <a16:creationId xmlns:a16="http://schemas.microsoft.com/office/drawing/2014/main" id="{592B0B28-88A0-40F1-81EE-C88A2D7968B6}"/>
              </a:ext>
            </a:extLst>
          </p:cNvPr>
          <p:cNvSpPr>
            <a:spLocks noGrp="1"/>
          </p:cNvSpPr>
          <p:nvPr>
            <p:ph type="ctrTitle"/>
          </p:nvPr>
        </p:nvSpPr>
        <p:spPr>
          <a:xfrm>
            <a:off x="3527305" y="1591475"/>
            <a:ext cx="7393108" cy="2393136"/>
          </a:xfrm>
        </p:spPr>
        <p:txBody>
          <a:bodyPr anchor="b"/>
          <a:lstStyle>
            <a:lvl1pPr algn="l">
              <a:defRPr sz="6000">
                <a:solidFill>
                  <a:schemeClr val="bg1"/>
                </a:solidFill>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1CF26656-0970-4614-943B-0DCEAD4E89FE}"/>
              </a:ext>
            </a:extLst>
          </p:cNvPr>
          <p:cNvSpPr>
            <a:spLocks noGrp="1"/>
          </p:cNvSpPr>
          <p:nvPr>
            <p:ph type="subTitle" idx="1"/>
          </p:nvPr>
        </p:nvSpPr>
        <p:spPr>
          <a:xfrm>
            <a:off x="3527305" y="4128689"/>
            <a:ext cx="7393108" cy="1605361"/>
          </a:xfrm>
        </p:spPr>
        <p:txBody>
          <a:bodyPr>
            <a:normAutofit/>
          </a:bodyPr>
          <a:lstStyle>
            <a:lvl1pPr marL="0" indent="0" algn="l">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pic>
        <p:nvPicPr>
          <p:cNvPr id="14" name="Bildobjekt 13">
            <a:extLst>
              <a:ext uri="{FF2B5EF4-FFF2-40B4-BE49-F238E27FC236}">
                <a16:creationId xmlns:a16="http://schemas.microsoft.com/office/drawing/2014/main" id="{FFF256EA-28B3-44A9-A26A-6D3580D6128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85793" y="436652"/>
            <a:ext cx="3041512" cy="1371511"/>
          </a:xfrm>
          <a:prstGeom prst="rect">
            <a:avLst/>
          </a:prstGeom>
        </p:spPr>
      </p:pic>
    </p:spTree>
    <p:extLst>
      <p:ext uri="{BB962C8B-B14F-4D97-AF65-F5344CB8AC3E}">
        <p14:creationId xmlns:p14="http://schemas.microsoft.com/office/powerpoint/2010/main" val="1530588318"/>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innehåll - Rö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AABD4BB-B904-499A-97E6-B4E203CC9085}"/>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6"/>
                </a:solidFill>
              </a:defRPr>
            </a:lvl1pPr>
          </a:lstStyle>
          <a:p>
            <a:fld id="{883B90DD-62D9-4A3E-8AEE-83833379F5F4}"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6"/>
                </a:solidFill>
              </a:defRPr>
            </a:lvl1pPr>
          </a:lstStyle>
          <a:p>
            <a:r>
              <a:rPr lang="sv-SE"/>
              <a:t>Personuppgiftsincidenter &amp; NIS</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Tree>
    <p:extLst>
      <p:ext uri="{BB962C8B-B14F-4D97-AF65-F5344CB8AC3E}">
        <p14:creationId xmlns:p14="http://schemas.microsoft.com/office/powerpoint/2010/main" val="4263662634"/>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vå innehållsdelar - Rö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ED31B1A-CF45-471C-AFDD-A25F938AE173}"/>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61CBFADB-A47B-4654-B6C9-66F4373059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6"/>
                </a:solidFill>
              </a:defRPr>
            </a:lvl1pPr>
          </a:lstStyle>
          <a:p>
            <a:fld id="{2FB8DE21-FF77-4C97-A71A-E6BFEEC1F191}"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6"/>
                </a:solidFill>
              </a:defRPr>
            </a:lvl1pPr>
          </a:lstStyle>
          <a:p>
            <a:r>
              <a:rPr lang="sv-SE"/>
              <a:t>Personuppgiftsincidenter &amp; NIS</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6"/>
                </a:solidFill>
              </a:defRPr>
            </a:lvl1pPr>
          </a:lstStyle>
          <a:p>
            <a:fld id="{2FB68B0C-B4C3-4B82-91AE-0CC6ABA810C1}" type="slidenum">
              <a:rPr lang="sv-SE" smtClean="0"/>
              <a:pPr/>
              <a:t>‹#›</a:t>
            </a:fld>
            <a:endParaRPr lang="sv-SE"/>
          </a:p>
        </p:txBody>
      </p:sp>
      <p:sp>
        <p:nvSpPr>
          <p:cNvPr id="8" name="Platshållare för innehåll 2">
            <a:extLst>
              <a:ext uri="{FF2B5EF4-FFF2-40B4-BE49-F238E27FC236}">
                <a16:creationId xmlns:a16="http://schemas.microsoft.com/office/drawing/2014/main" id="{9C35B79D-38F5-4598-A677-6B8F2F1D8350}"/>
              </a:ext>
            </a:extLst>
          </p:cNvPr>
          <p:cNvSpPr>
            <a:spLocks noGrp="1"/>
          </p:cNvSpPr>
          <p:nvPr>
            <p:ph idx="13"/>
          </p:nvPr>
        </p:nvSpPr>
        <p:spPr>
          <a:xfrm>
            <a:off x="6189072" y="1808163"/>
            <a:ext cx="4731342"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Tree>
    <p:extLst>
      <p:ext uri="{BB962C8B-B14F-4D97-AF65-F5344CB8AC3E}">
        <p14:creationId xmlns:p14="http://schemas.microsoft.com/office/powerpoint/2010/main" val="2156892899"/>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 Rö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86D0C2E-23B8-4426-9321-32756D807672}"/>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6BA37EDD-17C4-456D-B62C-A8A91D70D07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2" name="Rubrik 1">
            <a:extLst>
              <a:ext uri="{FF2B5EF4-FFF2-40B4-BE49-F238E27FC236}">
                <a16:creationId xmlns:a16="http://schemas.microsoft.com/office/drawing/2014/main" id="{2D6C52EB-4D99-469D-8914-BE0088AD8A31}"/>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78E1FCA8-F8DD-4CD1-92FD-E4B39860DAF6}"/>
              </a:ext>
            </a:extLst>
          </p:cNvPr>
          <p:cNvSpPr>
            <a:spLocks noGrp="1"/>
          </p:cNvSpPr>
          <p:nvPr>
            <p:ph type="dt" sz="half" idx="10"/>
          </p:nvPr>
        </p:nvSpPr>
        <p:spPr/>
        <p:txBody>
          <a:bodyPr/>
          <a:lstStyle>
            <a:lvl1pPr>
              <a:defRPr>
                <a:solidFill>
                  <a:schemeClr val="accent6"/>
                </a:solidFill>
              </a:defRPr>
            </a:lvl1pPr>
          </a:lstStyle>
          <a:p>
            <a:fld id="{2450BF85-C95C-4FC4-96E5-7BC9C4299A77}" type="datetime1">
              <a:rPr lang="sv-SE" smtClean="0"/>
              <a:t>2019-02-11</a:t>
            </a:fld>
            <a:endParaRPr lang="sv-SE"/>
          </a:p>
        </p:txBody>
      </p:sp>
      <p:sp>
        <p:nvSpPr>
          <p:cNvPr id="4" name="Platshållare för sidfot 3">
            <a:extLst>
              <a:ext uri="{FF2B5EF4-FFF2-40B4-BE49-F238E27FC236}">
                <a16:creationId xmlns:a16="http://schemas.microsoft.com/office/drawing/2014/main" id="{8D13CEFE-6E86-4DC6-8F2D-7C1CFD37194D}"/>
              </a:ext>
            </a:extLst>
          </p:cNvPr>
          <p:cNvSpPr>
            <a:spLocks noGrp="1"/>
          </p:cNvSpPr>
          <p:nvPr>
            <p:ph type="ftr" sz="quarter" idx="11"/>
          </p:nvPr>
        </p:nvSpPr>
        <p:spPr/>
        <p:txBody>
          <a:bodyPr/>
          <a:lstStyle>
            <a:lvl1pPr>
              <a:defRPr>
                <a:solidFill>
                  <a:schemeClr val="accent6"/>
                </a:solidFill>
              </a:defRPr>
            </a:lvl1pPr>
          </a:lstStyle>
          <a:p>
            <a:r>
              <a:rPr lang="sv-SE"/>
              <a:t>Personuppgiftsincidenter &amp; NIS</a:t>
            </a:r>
          </a:p>
        </p:txBody>
      </p:sp>
      <p:sp>
        <p:nvSpPr>
          <p:cNvPr id="5" name="Platshållare för bildnummer 4">
            <a:extLst>
              <a:ext uri="{FF2B5EF4-FFF2-40B4-BE49-F238E27FC236}">
                <a16:creationId xmlns:a16="http://schemas.microsoft.com/office/drawing/2014/main" id="{0FD00263-DE90-43E4-B836-92B751AEE3F6}"/>
              </a:ext>
            </a:extLst>
          </p:cNvPr>
          <p:cNvSpPr>
            <a:spLocks noGrp="1"/>
          </p:cNvSpPr>
          <p:nvPr>
            <p:ph type="sldNum" sz="quarter" idx="12"/>
          </p:nvPr>
        </p:nvSpPr>
        <p:spPr/>
        <p:txBody>
          <a:bodyPr/>
          <a:lstStyle>
            <a:lvl1pPr>
              <a:defRPr>
                <a:solidFill>
                  <a:schemeClr val="accent6"/>
                </a:solidFill>
              </a:defRPr>
            </a:lvl1pPr>
          </a:lstStyle>
          <a:p>
            <a:fld id="{2FB68B0C-B4C3-4B82-91AE-0CC6ABA810C1}" type="slidenum">
              <a:rPr lang="sv-SE" smtClean="0"/>
              <a:pPr/>
              <a:t>‹#›</a:t>
            </a:fld>
            <a:endParaRPr lang="sv-SE"/>
          </a:p>
        </p:txBody>
      </p:sp>
    </p:spTree>
    <p:extLst>
      <p:ext uri="{BB962C8B-B14F-4D97-AF65-F5344CB8AC3E}">
        <p14:creationId xmlns:p14="http://schemas.microsoft.com/office/powerpoint/2010/main" val="184268674"/>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innehåll och bild - Rö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EC9F7F5-5A94-4FA2-9DB2-34CFA133C1D7}"/>
              </a:ext>
            </a:extLst>
          </p:cNvPr>
          <p:cNvSpPr/>
          <p:nvPr userDrawn="1"/>
        </p:nvSpPr>
        <p:spPr>
          <a:xfrm>
            <a:off x="0" y="0"/>
            <a:ext cx="12191999" cy="6858000"/>
          </a:xfrm>
          <a:prstGeom prst="rect">
            <a:avLst/>
          </a:prstGeom>
          <a:solidFill>
            <a:srgbClr val="EBB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45AC6CB3-1148-4BE2-A358-FF171179718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2"/>
          </a:xfrm>
          <a:prstGeom prst="rect">
            <a:avLst/>
          </a:prstGeom>
        </p:spPr>
      </p:pic>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4731342"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6"/>
                </a:solidFill>
              </a:defRPr>
            </a:lvl1pPr>
          </a:lstStyle>
          <a:p>
            <a:fld id="{2704BC68-24A8-4D0B-9D82-D580DF155DD9}"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6"/>
                </a:solidFill>
              </a:defRPr>
            </a:lvl1pPr>
          </a:lstStyle>
          <a:p>
            <a:r>
              <a:rPr lang="sv-SE"/>
              <a:t>Personuppgiftsincidenter &amp; NIS</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6"/>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65F1A44E-C714-41DB-89ED-C2FDEC87EA22}"/>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sp>
        <p:nvSpPr>
          <p:cNvPr id="11" name="Platshållare för bild 10">
            <a:extLst>
              <a:ext uri="{FF2B5EF4-FFF2-40B4-BE49-F238E27FC236}">
                <a16:creationId xmlns:a16="http://schemas.microsoft.com/office/drawing/2014/main" id="{2735D79D-72E2-4023-939A-61FBBA48A459}"/>
              </a:ext>
            </a:extLst>
          </p:cNvPr>
          <p:cNvSpPr>
            <a:spLocks noGrp="1"/>
          </p:cNvSpPr>
          <p:nvPr>
            <p:ph type="pic" sz="quarter" idx="13"/>
          </p:nvPr>
        </p:nvSpPr>
        <p:spPr>
          <a:xfrm>
            <a:off x="7537777" y="1734809"/>
            <a:ext cx="3816000" cy="3816000"/>
          </a:xfrm>
          <a:prstGeom prst="ellipse">
            <a:avLst/>
          </a:prstGeom>
          <a:solidFill>
            <a:schemeClr val="bg1">
              <a:lumMod val="85000"/>
            </a:schemeClr>
          </a:solidFill>
        </p:spPr>
        <p:txBody>
          <a:bodyPr anchor="ctr">
            <a:normAutofit/>
          </a:bodyPr>
          <a:lstStyle>
            <a:lvl1pPr marL="0" indent="0" algn="ctr">
              <a:buNone/>
              <a:defRPr sz="1200"/>
            </a:lvl1pPr>
          </a:lstStyle>
          <a:p>
            <a:r>
              <a:rPr lang="en-US"/>
              <a:t>Click icon to add picture</a:t>
            </a:r>
            <a:endParaRPr lang="sv-SE"/>
          </a:p>
        </p:txBody>
      </p:sp>
    </p:spTree>
    <p:extLst>
      <p:ext uri="{BB962C8B-B14F-4D97-AF65-F5344CB8AC3E}">
        <p14:creationId xmlns:p14="http://schemas.microsoft.com/office/powerpoint/2010/main" val="3695988837"/>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innehåll - 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0511564-5DF9-44E9-9527-CB49F34BD425}"/>
              </a:ext>
            </a:extLst>
          </p:cNvPr>
          <p:cNvSpPr/>
          <p:nvPr userDrawn="1"/>
        </p:nvSpPr>
        <p:spPr>
          <a:xfrm>
            <a:off x="0" y="0"/>
            <a:ext cx="12192000" cy="6858000"/>
          </a:xfrm>
          <a:prstGeom prst="rect">
            <a:avLst/>
          </a:prstGeom>
          <a:solidFill>
            <a:srgbClr val="BC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C4736CAF-B30C-49F6-B690-5454D93F12BF}"/>
              </a:ext>
            </a:extLst>
          </p:cNvPr>
          <p:cNvSpPr>
            <a:spLocks noGrp="1"/>
          </p:cNvSpPr>
          <p:nvPr>
            <p:ph idx="1"/>
          </p:nvPr>
        </p:nvSpPr>
        <p:spPr>
          <a:xfrm>
            <a:off x="1271588" y="1808163"/>
            <a:ext cx="9648825" cy="392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C3B2B502-0F9E-4D67-8936-9B0EF33626D3}"/>
              </a:ext>
            </a:extLst>
          </p:cNvPr>
          <p:cNvSpPr>
            <a:spLocks noGrp="1"/>
          </p:cNvSpPr>
          <p:nvPr>
            <p:ph type="dt" sz="half" idx="10"/>
          </p:nvPr>
        </p:nvSpPr>
        <p:spPr/>
        <p:txBody>
          <a:bodyPr/>
          <a:lstStyle>
            <a:lvl1pPr>
              <a:defRPr>
                <a:solidFill>
                  <a:schemeClr val="accent5"/>
                </a:solidFill>
              </a:defRPr>
            </a:lvl1pPr>
          </a:lstStyle>
          <a:p>
            <a:fld id="{FDAD60B3-0A83-45C0-87BA-47CD892666C7}" type="datetime1">
              <a:rPr lang="sv-SE" smtClean="0"/>
              <a:t>2019-02-11</a:t>
            </a:fld>
            <a:endParaRPr lang="sv-SE"/>
          </a:p>
        </p:txBody>
      </p:sp>
      <p:sp>
        <p:nvSpPr>
          <p:cNvPr id="5" name="Platshållare för sidfot 4">
            <a:extLst>
              <a:ext uri="{FF2B5EF4-FFF2-40B4-BE49-F238E27FC236}">
                <a16:creationId xmlns:a16="http://schemas.microsoft.com/office/drawing/2014/main" id="{913BC50B-2738-449B-AE60-C6CDA5CC5FF0}"/>
              </a:ext>
            </a:extLst>
          </p:cNvPr>
          <p:cNvSpPr>
            <a:spLocks noGrp="1"/>
          </p:cNvSpPr>
          <p:nvPr>
            <p:ph type="ftr" sz="quarter" idx="11"/>
          </p:nvPr>
        </p:nvSpPr>
        <p:spPr/>
        <p:txBody>
          <a:bodyPr/>
          <a:lstStyle>
            <a:lvl1pPr>
              <a:defRPr>
                <a:solidFill>
                  <a:schemeClr val="accent5"/>
                </a:solidFill>
              </a:defRPr>
            </a:lvl1pPr>
          </a:lstStyle>
          <a:p>
            <a:r>
              <a:rPr lang="sv-SE"/>
              <a:t>Personuppgiftsincidenter &amp; NIS</a:t>
            </a:r>
          </a:p>
        </p:txBody>
      </p:sp>
      <p:sp>
        <p:nvSpPr>
          <p:cNvPr id="6" name="Platshållare för bildnummer 5">
            <a:extLst>
              <a:ext uri="{FF2B5EF4-FFF2-40B4-BE49-F238E27FC236}">
                <a16:creationId xmlns:a16="http://schemas.microsoft.com/office/drawing/2014/main" id="{311DDFBB-F6CB-4C79-90DA-2CBAFC6FB664}"/>
              </a:ext>
            </a:extLst>
          </p:cNvPr>
          <p:cNvSpPr>
            <a:spLocks noGrp="1"/>
          </p:cNvSpPr>
          <p:nvPr>
            <p:ph type="sldNum" sz="quarter" idx="12"/>
          </p:nvPr>
        </p:nvSpPr>
        <p:spPr/>
        <p:txBody>
          <a:bodyPr/>
          <a:lstStyle>
            <a:lvl1pPr>
              <a:defRPr>
                <a:solidFill>
                  <a:schemeClr val="accent5"/>
                </a:solidFill>
              </a:defRPr>
            </a:lvl1pPr>
          </a:lstStyle>
          <a:p>
            <a:fld id="{2FB68B0C-B4C3-4B82-91AE-0CC6ABA810C1}" type="slidenum">
              <a:rPr lang="sv-SE" smtClean="0"/>
              <a:pPr/>
              <a:t>‹#›</a:t>
            </a:fld>
            <a:endParaRPr lang="sv-SE"/>
          </a:p>
        </p:txBody>
      </p:sp>
      <p:sp>
        <p:nvSpPr>
          <p:cNvPr id="9" name="Rubrik 8">
            <a:extLst>
              <a:ext uri="{FF2B5EF4-FFF2-40B4-BE49-F238E27FC236}">
                <a16:creationId xmlns:a16="http://schemas.microsoft.com/office/drawing/2014/main" id="{DA041AD6-932F-4943-AB2E-7D73BC5E9CA9}"/>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sv-SE" dirty="0"/>
          </a:p>
        </p:txBody>
      </p:sp>
      <p:pic>
        <p:nvPicPr>
          <p:cNvPr id="7" name="Bildobjekt 6">
            <a:extLst>
              <a:ext uri="{FF2B5EF4-FFF2-40B4-BE49-F238E27FC236}">
                <a16:creationId xmlns:a16="http://schemas.microsoft.com/office/drawing/2014/main" id="{327753D7-CC45-434A-BB20-EDAE0FE28F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14388" y="5982318"/>
            <a:ext cx="1542614" cy="695611"/>
          </a:xfrm>
          <a:prstGeom prst="rect">
            <a:avLst/>
          </a:prstGeom>
        </p:spPr>
      </p:pic>
    </p:spTree>
    <p:extLst>
      <p:ext uri="{BB962C8B-B14F-4D97-AF65-F5344CB8AC3E}">
        <p14:creationId xmlns:p14="http://schemas.microsoft.com/office/powerpoint/2010/main" val="143278990"/>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74D5905-99E5-40F9-975D-C8067A543DD8}"/>
              </a:ext>
            </a:extLst>
          </p:cNvPr>
          <p:cNvSpPr>
            <a:spLocks noGrp="1"/>
          </p:cNvSpPr>
          <p:nvPr>
            <p:ph type="title"/>
          </p:nvPr>
        </p:nvSpPr>
        <p:spPr>
          <a:xfrm>
            <a:off x="1271588" y="188912"/>
            <a:ext cx="9648825" cy="1260476"/>
          </a:xfrm>
          <a:prstGeom prst="rect">
            <a:avLst/>
          </a:prstGeom>
        </p:spPr>
        <p:txBody>
          <a:bodyPr vert="horz" lIns="0" tIns="0" rIns="0" bIns="0" rtlCol="0" anchor="b">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DB548C40-38F5-4A13-9F4D-0A39F8B10203}"/>
              </a:ext>
            </a:extLst>
          </p:cNvPr>
          <p:cNvSpPr>
            <a:spLocks noGrp="1"/>
          </p:cNvSpPr>
          <p:nvPr>
            <p:ph type="body" idx="1"/>
          </p:nvPr>
        </p:nvSpPr>
        <p:spPr>
          <a:xfrm>
            <a:off x="1271588" y="1808163"/>
            <a:ext cx="9648825" cy="3925886"/>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1A2CFAFC-BE98-4123-870C-0B8A04423B8F}"/>
              </a:ext>
            </a:extLst>
          </p:cNvPr>
          <p:cNvSpPr>
            <a:spLocks noGrp="1"/>
          </p:cNvSpPr>
          <p:nvPr>
            <p:ph type="dt" sz="half" idx="2"/>
          </p:nvPr>
        </p:nvSpPr>
        <p:spPr>
          <a:xfrm>
            <a:off x="1271588" y="6502341"/>
            <a:ext cx="1129585" cy="180000"/>
          </a:xfrm>
          <a:prstGeom prst="rect">
            <a:avLst/>
          </a:prstGeom>
        </p:spPr>
        <p:txBody>
          <a:bodyPr vert="horz" lIns="0" tIns="0" rIns="0" bIns="0" rtlCol="0" anchor="ctr"/>
          <a:lstStyle>
            <a:lvl1pPr algn="l">
              <a:defRPr sz="1200">
                <a:solidFill>
                  <a:srgbClr val="AFABAB"/>
                </a:solidFill>
              </a:defRPr>
            </a:lvl1pPr>
          </a:lstStyle>
          <a:p>
            <a:fld id="{0BF29AB9-BE6B-40C1-B986-E42D896A88EC}" type="datetime1">
              <a:rPr lang="sv-SE" smtClean="0"/>
              <a:t>2019-02-11</a:t>
            </a:fld>
            <a:endParaRPr lang="sv-SE" dirty="0"/>
          </a:p>
        </p:txBody>
      </p:sp>
      <p:sp>
        <p:nvSpPr>
          <p:cNvPr id="5" name="Platshållare för sidfot 4">
            <a:extLst>
              <a:ext uri="{FF2B5EF4-FFF2-40B4-BE49-F238E27FC236}">
                <a16:creationId xmlns:a16="http://schemas.microsoft.com/office/drawing/2014/main" id="{91978CB0-700B-4D0D-AE0E-64D04B6BBDB8}"/>
              </a:ext>
            </a:extLst>
          </p:cNvPr>
          <p:cNvSpPr>
            <a:spLocks noGrp="1"/>
          </p:cNvSpPr>
          <p:nvPr>
            <p:ph type="ftr" sz="quarter" idx="3"/>
          </p:nvPr>
        </p:nvSpPr>
        <p:spPr>
          <a:xfrm>
            <a:off x="3645967" y="6502341"/>
            <a:ext cx="4900066" cy="180000"/>
          </a:xfrm>
          <a:prstGeom prst="rect">
            <a:avLst/>
          </a:prstGeom>
        </p:spPr>
        <p:txBody>
          <a:bodyPr vert="horz" lIns="0" tIns="0" rIns="0" bIns="0" rtlCol="0" anchor="ctr"/>
          <a:lstStyle>
            <a:lvl1pPr algn="ctr">
              <a:defRPr sz="1200">
                <a:solidFill>
                  <a:srgbClr val="AFABAB"/>
                </a:solidFill>
              </a:defRPr>
            </a:lvl1pPr>
          </a:lstStyle>
          <a:p>
            <a:r>
              <a:rPr lang="sv-SE"/>
              <a:t>Personuppgiftsincidenter &amp; NIS</a:t>
            </a:r>
            <a:endParaRPr lang="sv-SE" dirty="0"/>
          </a:p>
        </p:txBody>
      </p:sp>
      <p:sp>
        <p:nvSpPr>
          <p:cNvPr id="6" name="Platshållare för bildnummer 5">
            <a:extLst>
              <a:ext uri="{FF2B5EF4-FFF2-40B4-BE49-F238E27FC236}">
                <a16:creationId xmlns:a16="http://schemas.microsoft.com/office/drawing/2014/main" id="{180F6369-E04E-4FF2-B877-8CD07317B179}"/>
              </a:ext>
            </a:extLst>
          </p:cNvPr>
          <p:cNvSpPr>
            <a:spLocks noGrp="1"/>
          </p:cNvSpPr>
          <p:nvPr>
            <p:ph type="sldNum" sz="quarter" idx="4"/>
          </p:nvPr>
        </p:nvSpPr>
        <p:spPr>
          <a:xfrm>
            <a:off x="406012" y="6502341"/>
            <a:ext cx="738733" cy="180000"/>
          </a:xfrm>
          <a:prstGeom prst="rect">
            <a:avLst/>
          </a:prstGeom>
        </p:spPr>
        <p:txBody>
          <a:bodyPr vert="horz" lIns="0" tIns="0" rIns="0" bIns="0" rtlCol="0" anchor="ctr"/>
          <a:lstStyle>
            <a:lvl1pPr algn="l">
              <a:defRPr sz="1200">
                <a:solidFill>
                  <a:srgbClr val="AFABAB"/>
                </a:solidFill>
              </a:defRPr>
            </a:lvl1pPr>
          </a:lstStyle>
          <a:p>
            <a:fld id="{2FB68B0C-B4C3-4B82-91AE-0CC6ABA810C1}" type="slidenum">
              <a:rPr lang="sv-SE" smtClean="0"/>
              <a:pPr/>
              <a:t>‹#›</a:t>
            </a:fld>
            <a:endParaRPr lang="sv-SE" dirty="0"/>
          </a:p>
        </p:txBody>
      </p:sp>
      <p:pic>
        <p:nvPicPr>
          <p:cNvPr id="9" name="Bildobjekt 8">
            <a:extLst>
              <a:ext uri="{FF2B5EF4-FFF2-40B4-BE49-F238E27FC236}">
                <a16:creationId xmlns:a16="http://schemas.microsoft.com/office/drawing/2014/main" id="{F46ABBA1-E240-4BA0-BF5D-436A7B610227}"/>
              </a:ext>
            </a:extLst>
          </p:cNvPr>
          <p:cNvPicPr>
            <a:picLocks noChangeAspect="1"/>
          </p:cNvPicPr>
          <p:nvPr userDrawn="1"/>
        </p:nvPicPr>
        <p:blipFill>
          <a:blip r:embed="rId41" cstate="hqprint">
            <a:extLst>
              <a:ext uri="{28A0092B-C50C-407E-A947-70E740481C1C}">
                <a14:useLocalDpi xmlns:a14="http://schemas.microsoft.com/office/drawing/2010/main" val="0"/>
              </a:ext>
            </a:extLst>
          </a:blip>
          <a:stretch>
            <a:fillRect/>
          </a:stretch>
        </p:blipFill>
        <p:spPr>
          <a:xfrm>
            <a:off x="10414388" y="5982318"/>
            <a:ext cx="1542615" cy="695612"/>
          </a:xfrm>
          <a:prstGeom prst="rect">
            <a:avLst/>
          </a:prstGeom>
        </p:spPr>
      </p:pic>
    </p:spTree>
    <p:extLst>
      <p:ext uri="{BB962C8B-B14F-4D97-AF65-F5344CB8AC3E}">
        <p14:creationId xmlns:p14="http://schemas.microsoft.com/office/powerpoint/2010/main" val="2766513542"/>
      </p:ext>
    </p:extLst>
  </p:cSld>
  <p:clrMap bg1="lt1" tx1="dk1" bg2="lt2" tx2="dk2" accent1="accent1" accent2="accent2" accent3="accent3" accent4="accent4" accent5="accent5" accent6="accent6" hlink="hlink" folHlink="folHlink"/>
  <p:sldLayoutIdLst>
    <p:sldLayoutId id="2147483669" r:id="rId1"/>
    <p:sldLayoutId id="2147483683" r:id="rId2"/>
    <p:sldLayoutId id="2147483670" r:id="rId3"/>
    <p:sldLayoutId id="2147483671" r:id="rId4"/>
    <p:sldLayoutId id="2147483657" r:id="rId5"/>
    <p:sldLayoutId id="2147483658" r:id="rId6"/>
    <p:sldLayoutId id="2147483659" r:id="rId7"/>
    <p:sldLayoutId id="2147483667" r:id="rId8"/>
    <p:sldLayoutId id="2147483660" r:id="rId9"/>
    <p:sldLayoutId id="2147483661" r:id="rId10"/>
    <p:sldLayoutId id="2147483662" r:id="rId11"/>
    <p:sldLayoutId id="2147483668" r:id="rId12"/>
    <p:sldLayoutId id="2147483663" r:id="rId13"/>
    <p:sldLayoutId id="2147483664" r:id="rId14"/>
    <p:sldLayoutId id="2147483665" r:id="rId15"/>
    <p:sldLayoutId id="2147483689" r:id="rId16"/>
    <p:sldLayoutId id="2147483656" r:id="rId17"/>
    <p:sldLayoutId id="2147483650" r:id="rId18"/>
    <p:sldLayoutId id="2147483654" r:id="rId19"/>
    <p:sldLayoutId id="2147483666" r:id="rId20"/>
    <p:sldLayoutId id="2147483680" r:id="rId21"/>
    <p:sldLayoutId id="2147483681" r:id="rId22"/>
    <p:sldLayoutId id="2147483682" r:id="rId23"/>
    <p:sldLayoutId id="2147483675" r:id="rId24"/>
    <p:sldLayoutId id="2147483676" r:id="rId25"/>
    <p:sldLayoutId id="2147483674" r:id="rId26"/>
    <p:sldLayoutId id="2147483677" r:id="rId27"/>
    <p:sldLayoutId id="2147483678" r:id="rId28"/>
    <p:sldLayoutId id="2147483679" r:id="rId29"/>
    <p:sldLayoutId id="2147483684" r:id="rId30"/>
    <p:sldLayoutId id="2147483687" r:id="rId31"/>
    <p:sldLayoutId id="2147483688" r:id="rId32"/>
    <p:sldLayoutId id="2147483690" r:id="rId33"/>
    <p:sldLayoutId id="2147483691" r:id="rId34"/>
    <p:sldLayoutId id="2147483692" r:id="rId35"/>
    <p:sldLayoutId id="2147483693" r:id="rId36"/>
    <p:sldLayoutId id="2147483694" r:id="rId37"/>
    <p:sldLayoutId id="2147483695" r:id="rId38"/>
    <p:sldLayoutId id="2147483696" r:id="rId39"/>
  </p:sldLayoutIdLst>
  <p:transition spd="slow">
    <p:randomBar dir="vert"/>
  </p:transition>
  <p:hf hdr="0"/>
  <p:txStyles>
    <p:title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2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01" userDrawn="1">
          <p15:clr>
            <a:srgbClr val="F26B43"/>
          </p15:clr>
        </p15:guide>
        <p15:guide id="2" pos="6879" userDrawn="1">
          <p15:clr>
            <a:srgbClr val="F26B43"/>
          </p15:clr>
        </p15:guide>
        <p15:guide id="3" orient="horz" pos="119" userDrawn="1">
          <p15:clr>
            <a:srgbClr val="F26B43"/>
          </p15:clr>
        </p15:guide>
        <p15:guide id="4" orient="horz" pos="1139" userDrawn="1">
          <p15:clr>
            <a:srgbClr val="F26B43"/>
          </p15:clr>
        </p15:guide>
        <p15:guide id="5" orient="horz" pos="3612" userDrawn="1">
          <p15:clr>
            <a:srgbClr val="F26B43"/>
          </p15:clr>
        </p15:guide>
        <p15:guide id="6" orient="horz" pos="91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www.gemalto.com/press/PublishingImages/Breach_Level_Index_Infographic_H1_2018.jpg" TargetMode="External"/><Relationship Id="rId2" Type="http://schemas.openxmlformats.org/officeDocument/2006/relationships/image" Target="../media/image31.tiff"/><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a:xfrm>
            <a:off x="2878372" y="1591475"/>
            <a:ext cx="8855079" cy="2393136"/>
          </a:xfrm>
        </p:spPr>
        <p:txBody>
          <a:bodyPr>
            <a:normAutofit/>
          </a:bodyPr>
          <a:lstStyle/>
          <a:p>
            <a:r>
              <a:rPr lang="sv-SE" dirty="0"/>
              <a:t>Personuppgiftsincidenter och nya NIS-lagen</a:t>
            </a:r>
          </a:p>
        </p:txBody>
      </p:sp>
      <p:sp>
        <p:nvSpPr>
          <p:cNvPr id="2" name="Platshållare för innehåll 1"/>
          <p:cNvSpPr>
            <a:spLocks noGrp="1"/>
          </p:cNvSpPr>
          <p:nvPr>
            <p:ph type="subTitle" idx="1"/>
          </p:nvPr>
        </p:nvSpPr>
        <p:spPr/>
        <p:txBody>
          <a:bodyPr>
            <a:normAutofit fontScale="77500" lnSpcReduction="20000"/>
          </a:bodyPr>
          <a:lstStyle/>
          <a:p>
            <a:endParaRPr lang="sv-SE" dirty="0"/>
          </a:p>
          <a:p>
            <a:r>
              <a:rPr lang="sv-SE" dirty="0"/>
              <a:t>Agnes Hammarstrand, Advokatfirman Delphi </a:t>
            </a:r>
          </a:p>
          <a:p>
            <a:r>
              <a:rPr lang="sv-SE" dirty="0"/>
              <a:t>Thomas Sageland, Engel Consulting</a:t>
            </a:r>
          </a:p>
          <a:p>
            <a:endParaRPr lang="sv-SE" dirty="0"/>
          </a:p>
        </p:txBody>
      </p:sp>
    </p:spTree>
    <p:extLst>
      <p:ext uri="{BB962C8B-B14F-4D97-AF65-F5344CB8AC3E}">
        <p14:creationId xmlns:p14="http://schemas.microsoft.com/office/powerpoint/2010/main" val="1613946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rtlCol="0">
            <a:normAutofit fontScale="70000" lnSpcReduction="20000"/>
          </a:bodyPr>
          <a:lstStyle/>
          <a:p>
            <a:pPr>
              <a:lnSpc>
                <a:spcPct val="170000"/>
              </a:lnSpc>
              <a:defRPr/>
            </a:pPr>
            <a:r>
              <a:rPr lang="sv-SE" dirty="0"/>
              <a:t>”Rimligt säker”: Beror på omständigheterna i det enskilda fallet (incidentens art svårighetsgrad och dess följder och negativa effekter)</a:t>
            </a:r>
          </a:p>
          <a:p>
            <a:pPr eaLnBrk="1" hangingPunct="1">
              <a:lnSpc>
                <a:spcPct val="170000"/>
              </a:lnSpc>
              <a:defRPr/>
            </a:pPr>
            <a:r>
              <a:rPr lang="sv-SE" dirty="0"/>
              <a:t>Om misstanke men inte vetskap:</a:t>
            </a:r>
          </a:p>
          <a:p>
            <a:pPr lvl="1" eaLnBrk="1" hangingPunct="1">
              <a:lnSpc>
                <a:spcPct val="100000"/>
              </a:lnSpc>
              <a:defRPr/>
            </a:pPr>
            <a:r>
              <a:rPr dirty="0"/>
              <a:t>Möjlighet </a:t>
            </a:r>
            <a:r>
              <a:rPr dirty="0" err="1"/>
              <a:t>att</a:t>
            </a:r>
            <a:r>
              <a:rPr dirty="0"/>
              <a:t> </a:t>
            </a:r>
            <a:r>
              <a:rPr dirty="0" err="1"/>
              <a:t>göra</a:t>
            </a:r>
            <a:r>
              <a:rPr lang="sv-SE" dirty="0"/>
              <a:t> kort</a:t>
            </a:r>
            <a:r>
              <a:rPr dirty="0"/>
              <a:t> </a:t>
            </a:r>
            <a:r>
              <a:rPr dirty="0" err="1"/>
              <a:t>undersökning</a:t>
            </a:r>
            <a:r>
              <a:rPr lang="sv-SE" dirty="0"/>
              <a:t> (räknas ej med)</a:t>
            </a:r>
            <a:endParaRPr dirty="0"/>
          </a:p>
          <a:p>
            <a:pPr lvl="1" eaLnBrk="1" hangingPunct="1">
              <a:lnSpc>
                <a:spcPct val="100000"/>
              </a:lnSpc>
              <a:defRPr/>
            </a:pPr>
            <a:r>
              <a:rPr dirty="0"/>
              <a:t>Skyldighet att </a:t>
            </a:r>
            <a:r>
              <a:rPr dirty="0" err="1"/>
              <a:t>agera</a:t>
            </a:r>
            <a:r>
              <a:rPr dirty="0"/>
              <a:t> </a:t>
            </a:r>
            <a:r>
              <a:rPr lang="sv-SE" dirty="0"/>
              <a:t>snabbt </a:t>
            </a:r>
            <a:r>
              <a:rPr dirty="0"/>
              <a:t>vid misstanke </a:t>
            </a:r>
          </a:p>
          <a:p>
            <a:pPr eaLnBrk="1" hangingPunct="1">
              <a:lnSpc>
                <a:spcPct val="170000"/>
              </a:lnSpc>
              <a:defRPr/>
            </a:pPr>
            <a:r>
              <a:rPr lang="sv-SE" dirty="0"/>
              <a:t>OBS! Den ansvarige måste ha rutiner för att snabbt skaffa sig vetskap! </a:t>
            </a:r>
          </a:p>
          <a:p>
            <a:pPr eaLnBrk="1" hangingPunct="1">
              <a:lnSpc>
                <a:spcPct val="170000"/>
              </a:lnSpc>
              <a:defRPr/>
            </a:pPr>
            <a:r>
              <a:rPr lang="sv-SE" i="1" dirty="0"/>
              <a:t>Exempel</a:t>
            </a:r>
            <a:r>
              <a:rPr lang="sv-SE" dirty="0"/>
              <a:t>: Vid vetskap om förlust av enhet (oavsett om kanske återkommer), vetskap om intrång, utomstående informerar om åtkomst</a:t>
            </a:r>
          </a:p>
          <a:p>
            <a:pPr eaLnBrk="1" hangingPunct="1">
              <a:defRPr/>
            </a:pPr>
            <a:endParaRPr lang="sv-SE" b="1" i="1" dirty="0"/>
          </a:p>
        </p:txBody>
      </p:sp>
      <p:sp>
        <p:nvSpPr>
          <p:cNvPr id="5" name="Platshållare för datum 4"/>
          <p:cNvSpPr>
            <a:spLocks noGrp="1"/>
          </p:cNvSpPr>
          <p:nvPr>
            <p:ph type="dt" sz="half" idx="10"/>
          </p:nvPr>
        </p:nvSpPr>
        <p:spPr/>
        <p:txBody>
          <a:bodyPr/>
          <a:lstStyle/>
          <a:p>
            <a:pPr>
              <a:defRPr/>
            </a:pPr>
            <a:fld id="{C31CD3F7-0C71-4C38-8564-6CAE7E68BF3F}" type="datetime1">
              <a:rPr lang="sv-SE" smtClean="0"/>
              <a:t>2019-02-11</a:t>
            </a:fld>
            <a:endParaRPr lang="sv-SE"/>
          </a:p>
        </p:txBody>
      </p:sp>
      <p:sp>
        <p:nvSpPr>
          <p:cNvPr id="3" name="Platshållare för sidfot 2"/>
          <p:cNvSpPr>
            <a:spLocks noGrp="1"/>
          </p:cNvSpPr>
          <p:nvPr>
            <p:ph type="ftr" sz="quarter" idx="11"/>
          </p:nvPr>
        </p:nvSpPr>
        <p:spPr/>
        <p:txBody>
          <a:bodyPr/>
          <a:lstStyle/>
          <a:p>
            <a:pPr>
              <a:defRPr/>
            </a:pPr>
            <a:r>
              <a:rPr lang="sv-SE"/>
              <a:t>Personuppgiftsincidenter &amp; NIS</a:t>
            </a:r>
            <a:endParaRPr lang="sv-SE" dirty="0"/>
          </a:p>
        </p:txBody>
      </p:sp>
      <p:sp>
        <p:nvSpPr>
          <p:cNvPr id="6" name="Slide Number Placeholder 5"/>
          <p:cNvSpPr>
            <a:spLocks noGrp="1"/>
          </p:cNvSpPr>
          <p:nvPr>
            <p:ph type="sldNum" sz="quarter" idx="12"/>
          </p:nvPr>
        </p:nvSpPr>
        <p:spPr/>
        <p:txBody>
          <a:bodyPr/>
          <a:lstStyle/>
          <a:p>
            <a:pPr>
              <a:defRPr/>
            </a:pPr>
            <a:fld id="{998BD1E4-F6E3-4450-9046-14025F1DC8BF}" type="slidenum">
              <a:rPr lang="sv-SE" smtClean="0"/>
              <a:pPr>
                <a:defRPr/>
              </a:pPr>
              <a:t>10</a:t>
            </a:fld>
            <a:endParaRPr lang="sv-SE"/>
          </a:p>
        </p:txBody>
      </p:sp>
      <p:sp>
        <p:nvSpPr>
          <p:cNvPr id="4" name="Rubrik 3"/>
          <p:cNvSpPr>
            <a:spLocks noGrp="1"/>
          </p:cNvSpPr>
          <p:nvPr>
            <p:ph type="title"/>
          </p:nvPr>
        </p:nvSpPr>
        <p:spPr/>
        <p:txBody>
          <a:bodyPr rtlCol="0">
            <a:normAutofit/>
          </a:bodyPr>
          <a:lstStyle/>
          <a:p>
            <a:pPr>
              <a:defRPr/>
            </a:pPr>
            <a:r>
              <a:rPr lang="sv-SE" dirty="0"/>
              <a:t>När har personuppgiftsansvarig vetskap?</a:t>
            </a:r>
          </a:p>
        </p:txBody>
      </p:sp>
      <p:pic>
        <p:nvPicPr>
          <p:cNvPr id="8" name="Picture Placeholder 7"/>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16675" r="16675"/>
          <a:stretch>
            <a:fillRect/>
          </a:stretch>
        </p:blipFill>
        <p:spPr/>
      </p:pic>
    </p:spTree>
    <p:extLst>
      <p:ext uri="{BB962C8B-B14F-4D97-AF65-F5344CB8AC3E}">
        <p14:creationId xmlns:p14="http://schemas.microsoft.com/office/powerpoint/2010/main" val="779237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rtlCol="0">
            <a:noAutofit/>
          </a:bodyPr>
          <a:lstStyle/>
          <a:p>
            <a:pPr eaLnBrk="1" hangingPunct="1">
              <a:lnSpc>
                <a:spcPct val="170000"/>
              </a:lnSpc>
              <a:defRPr/>
            </a:pPr>
            <a:r>
              <a:rPr lang="sv-SE" sz="1600" dirty="0"/>
              <a:t>Osannolikt att incident innebär risk </a:t>
            </a:r>
          </a:p>
          <a:p>
            <a:pPr eaLnBrk="1" hangingPunct="1">
              <a:lnSpc>
                <a:spcPct val="170000"/>
              </a:lnSpc>
              <a:defRPr/>
            </a:pPr>
            <a:r>
              <a:rPr lang="sv-SE" sz="1600" dirty="0"/>
              <a:t>Personuppgifterna gjorts oläsbara, t.ex. är krypterade och krypteringsnyckeln är intakt</a:t>
            </a:r>
          </a:p>
          <a:p>
            <a:pPr lvl="1">
              <a:lnSpc>
                <a:spcPct val="170000"/>
              </a:lnSpc>
              <a:defRPr/>
            </a:pPr>
            <a:r>
              <a:rPr lang="sv-SE" sz="1400" dirty="0"/>
              <a:t>I vissa fall kan incidenten ändå behöva anmälas </a:t>
            </a:r>
          </a:p>
          <a:p>
            <a:pPr lvl="2">
              <a:lnSpc>
                <a:spcPct val="110000"/>
              </a:lnSpc>
              <a:defRPr/>
            </a:pPr>
            <a:r>
              <a:rPr lang="sv-SE" sz="1200" dirty="0"/>
              <a:t>om det inte finns någon backup av de krypterade personuppgifterna, eller</a:t>
            </a:r>
          </a:p>
          <a:p>
            <a:pPr lvl="2">
              <a:lnSpc>
                <a:spcPct val="110000"/>
              </a:lnSpc>
              <a:defRPr/>
            </a:pPr>
            <a:r>
              <a:rPr lang="sv-SE" sz="1200" dirty="0"/>
              <a:t>om det finns backup men det tar tid att återställa data</a:t>
            </a:r>
          </a:p>
          <a:p>
            <a:pPr lvl="1">
              <a:lnSpc>
                <a:spcPct val="170000"/>
              </a:lnSpc>
              <a:defRPr/>
            </a:pPr>
            <a:r>
              <a:rPr lang="sv-SE" sz="1400" dirty="0"/>
              <a:t>Kvalitet och funktion på krypteringen: Ska vara ”</a:t>
            </a:r>
            <a:r>
              <a:rPr lang="sv-SE" sz="1400" dirty="0" err="1"/>
              <a:t>state</a:t>
            </a:r>
            <a:r>
              <a:rPr lang="sv-SE" sz="1400" dirty="0"/>
              <a:t> of the art”</a:t>
            </a:r>
          </a:p>
          <a:p>
            <a:pPr marL="0" indent="0">
              <a:buNone/>
              <a:defRPr/>
            </a:pPr>
            <a:r>
              <a:rPr lang="sv-SE" sz="1600" i="1" dirty="0"/>
              <a:t> OBS! Om inte anmäla – dokumentera!</a:t>
            </a:r>
          </a:p>
        </p:txBody>
      </p:sp>
      <p:sp>
        <p:nvSpPr>
          <p:cNvPr id="4" name="Platshållare för datum 3"/>
          <p:cNvSpPr>
            <a:spLocks noGrp="1"/>
          </p:cNvSpPr>
          <p:nvPr>
            <p:ph type="dt" sz="half" idx="10"/>
          </p:nvPr>
        </p:nvSpPr>
        <p:spPr/>
        <p:txBody>
          <a:bodyPr/>
          <a:lstStyle/>
          <a:p>
            <a:pPr>
              <a:defRPr/>
            </a:pPr>
            <a:fld id="{66C2BB87-FE61-4F9C-A828-FA7D46E63EBB}" type="datetime1">
              <a:rPr lang="sv-SE" smtClean="0"/>
              <a:t>2019-02-11</a:t>
            </a:fld>
            <a:endParaRPr lang="sv-SE"/>
          </a:p>
        </p:txBody>
      </p:sp>
      <p:sp>
        <p:nvSpPr>
          <p:cNvPr id="5" name="Platshållare för sidfot 4"/>
          <p:cNvSpPr>
            <a:spLocks noGrp="1"/>
          </p:cNvSpPr>
          <p:nvPr>
            <p:ph type="ftr" sz="quarter" idx="11"/>
          </p:nvPr>
        </p:nvSpPr>
        <p:spPr/>
        <p:txBody>
          <a:bodyPr/>
          <a:lstStyle/>
          <a:p>
            <a:pPr>
              <a:defRPr/>
            </a:pPr>
            <a:r>
              <a:rPr lang="sv-SE"/>
              <a:t>Personuppgiftsincidenter &amp; NIS</a:t>
            </a:r>
          </a:p>
        </p:txBody>
      </p:sp>
      <p:sp>
        <p:nvSpPr>
          <p:cNvPr id="3" name="Slide Number Placeholder 2"/>
          <p:cNvSpPr>
            <a:spLocks noGrp="1"/>
          </p:cNvSpPr>
          <p:nvPr>
            <p:ph type="sldNum" sz="quarter" idx="12"/>
          </p:nvPr>
        </p:nvSpPr>
        <p:spPr/>
        <p:txBody>
          <a:bodyPr/>
          <a:lstStyle/>
          <a:p>
            <a:pPr>
              <a:defRPr/>
            </a:pPr>
            <a:fld id="{06272803-04D0-4810-AB94-8F6F92CDF9AD}" type="slidenum">
              <a:rPr lang="sv-SE" smtClean="0"/>
              <a:pPr>
                <a:defRPr/>
              </a:pPr>
              <a:t>11</a:t>
            </a:fld>
            <a:endParaRPr lang="sv-SE"/>
          </a:p>
        </p:txBody>
      </p:sp>
      <p:sp>
        <p:nvSpPr>
          <p:cNvPr id="41989" name="Rubrik 6"/>
          <p:cNvSpPr>
            <a:spLocks noGrp="1"/>
          </p:cNvSpPr>
          <p:nvPr>
            <p:ph type="title"/>
          </p:nvPr>
        </p:nvSpPr>
        <p:spPr/>
        <p:txBody>
          <a:bodyPr/>
          <a:lstStyle/>
          <a:p>
            <a:pPr eaLnBrk="1" hangingPunct="1"/>
            <a:r>
              <a:rPr lang="sv-SE" altLang="sv-SE" dirty="0"/>
              <a:t>Undantag från anmälningsskyldighet</a:t>
            </a:r>
          </a:p>
        </p:txBody>
      </p:sp>
      <p:pic>
        <p:nvPicPr>
          <p:cNvPr id="7" name="Picture Placeholder 6"/>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16618" r="16618"/>
          <a:stretch>
            <a:fillRect/>
          </a:stretch>
        </p:blipFill>
        <p:spPr/>
      </p:pic>
    </p:spTree>
    <p:extLst>
      <p:ext uri="{BB962C8B-B14F-4D97-AF65-F5344CB8AC3E}">
        <p14:creationId xmlns:p14="http://schemas.microsoft.com/office/powerpoint/2010/main" val="2582098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1271588" y="1808163"/>
            <a:ext cx="5651726" cy="3925887"/>
          </a:xfrm>
        </p:spPr>
        <p:txBody>
          <a:bodyPr/>
          <a:lstStyle/>
          <a:p>
            <a:r>
              <a:rPr lang="sv-SE" sz="2000" dirty="0"/>
              <a:t>Var ärlig</a:t>
            </a:r>
          </a:p>
          <a:p>
            <a:r>
              <a:rPr lang="sv-SE" sz="2000" dirty="0"/>
              <a:t>Överväg hur du formulerar dig</a:t>
            </a:r>
          </a:p>
          <a:p>
            <a:r>
              <a:rPr lang="sv-SE" sz="2000" dirty="0"/>
              <a:t>Ansökan kan (SKA) kompletteras om information saknas</a:t>
            </a:r>
          </a:p>
          <a:p>
            <a:r>
              <a:rPr lang="sv-SE" sz="2000" dirty="0"/>
              <a:t>Var förberedd, ha t.ex. standardtexter redo </a:t>
            </a:r>
          </a:p>
          <a:p>
            <a:r>
              <a:rPr lang="sv-SE" sz="2000" dirty="0"/>
              <a:t>Det är inte alltid info om en incident kan sekretessbeläggas</a:t>
            </a:r>
          </a:p>
        </p:txBody>
      </p:sp>
      <p:sp>
        <p:nvSpPr>
          <p:cNvPr id="3" name="Platshållare för datum 2"/>
          <p:cNvSpPr>
            <a:spLocks noGrp="1"/>
          </p:cNvSpPr>
          <p:nvPr>
            <p:ph type="dt" sz="half" idx="10"/>
          </p:nvPr>
        </p:nvSpPr>
        <p:spPr/>
        <p:txBody>
          <a:bodyPr/>
          <a:lstStyle/>
          <a:p>
            <a:fld id="{D37B7535-0072-4DCE-AC84-8802F721C7C3}" type="datetime1">
              <a:rPr lang="sv-SE" smtClean="0"/>
              <a:t>2019-02-11</a:t>
            </a:fld>
            <a:endParaRPr lang="sv-SE"/>
          </a:p>
        </p:txBody>
      </p:sp>
      <p:sp>
        <p:nvSpPr>
          <p:cNvPr id="4" name="Platshållare för sidfot 3"/>
          <p:cNvSpPr>
            <a:spLocks noGrp="1"/>
          </p:cNvSpPr>
          <p:nvPr>
            <p:ph type="ftr" sz="quarter" idx="11"/>
          </p:nvPr>
        </p:nvSpPr>
        <p:spPr/>
        <p:txBody>
          <a:bodyPr/>
          <a:lstStyle/>
          <a:p>
            <a:r>
              <a:rPr lang="sv-SE"/>
              <a:t>Personuppgiftsincidenter &amp; NIS</a:t>
            </a:r>
          </a:p>
        </p:txBody>
      </p:sp>
      <p:sp>
        <p:nvSpPr>
          <p:cNvPr id="5" name="Platshållare för bildnummer 4"/>
          <p:cNvSpPr>
            <a:spLocks noGrp="1"/>
          </p:cNvSpPr>
          <p:nvPr>
            <p:ph type="sldNum" sz="quarter" idx="12"/>
          </p:nvPr>
        </p:nvSpPr>
        <p:spPr/>
        <p:txBody>
          <a:bodyPr/>
          <a:lstStyle/>
          <a:p>
            <a:fld id="{2FB68B0C-B4C3-4B82-91AE-0CC6ABA810C1}" type="slidenum">
              <a:rPr lang="sv-SE" smtClean="0"/>
              <a:pPr/>
              <a:t>12</a:t>
            </a:fld>
            <a:endParaRPr lang="sv-SE"/>
          </a:p>
        </p:txBody>
      </p:sp>
      <p:sp>
        <p:nvSpPr>
          <p:cNvPr id="6" name="Rubrik 5"/>
          <p:cNvSpPr>
            <a:spLocks noGrp="1"/>
          </p:cNvSpPr>
          <p:nvPr>
            <p:ph type="title"/>
          </p:nvPr>
        </p:nvSpPr>
        <p:spPr/>
        <p:txBody>
          <a:bodyPr/>
          <a:lstStyle/>
          <a:p>
            <a:r>
              <a:rPr lang="sv-SE" dirty="0"/>
              <a:t>Att tänka på</a:t>
            </a:r>
          </a:p>
        </p:txBody>
      </p:sp>
      <p:pic>
        <p:nvPicPr>
          <p:cNvPr id="8" name="Picture Placeholder 7"/>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1422707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rtlCol="0"/>
          <a:lstStyle/>
          <a:p>
            <a:pPr eaLnBrk="1" hangingPunct="1">
              <a:defRPr/>
            </a:pPr>
            <a:r>
              <a:rPr lang="sv-SE" altLang="sv-SE" sz="2000" dirty="0"/>
              <a:t>Stort antal incidenter har anmälts</a:t>
            </a:r>
          </a:p>
          <a:p>
            <a:pPr eaLnBrk="1" hangingPunct="1">
              <a:defRPr/>
            </a:pPr>
            <a:r>
              <a:rPr lang="sv-SE" altLang="sv-SE" sz="2000" dirty="0"/>
              <a:t>Datainspektionen följer inte upp alla incidenter</a:t>
            </a:r>
          </a:p>
          <a:p>
            <a:pPr>
              <a:tabLst>
                <a:tab pos="340996" algn="l"/>
              </a:tabLst>
            </a:pPr>
            <a:r>
              <a:rPr lang="sv-SE" altLang="sv-SE" sz="2000" dirty="0"/>
              <a:t>Tydligt hur viktigt god säkerhet och goda rutiner är för att slippa anmäla (med arbete och badwill som följd) </a:t>
            </a:r>
          </a:p>
        </p:txBody>
      </p:sp>
      <p:sp>
        <p:nvSpPr>
          <p:cNvPr id="3" name="Platshållare för datum 2"/>
          <p:cNvSpPr>
            <a:spLocks noGrp="1"/>
          </p:cNvSpPr>
          <p:nvPr>
            <p:ph type="dt" sz="half" idx="10"/>
          </p:nvPr>
        </p:nvSpPr>
        <p:spPr/>
        <p:txBody>
          <a:bodyPr/>
          <a:lstStyle/>
          <a:p>
            <a:pPr>
              <a:defRPr/>
            </a:pPr>
            <a:fld id="{85AB55EA-1986-41B2-BE00-91CB6E6B95CE}" type="datetime1">
              <a:rPr lang="sv-SE" smtClean="0"/>
              <a:t>2019-02-11</a:t>
            </a:fld>
            <a:endParaRPr lang="sv-SE"/>
          </a:p>
        </p:txBody>
      </p:sp>
      <p:sp>
        <p:nvSpPr>
          <p:cNvPr id="4" name="Platshållare för sidfot 3"/>
          <p:cNvSpPr>
            <a:spLocks noGrp="1"/>
          </p:cNvSpPr>
          <p:nvPr>
            <p:ph type="ftr" sz="quarter" idx="11"/>
          </p:nvPr>
        </p:nvSpPr>
        <p:spPr/>
        <p:txBody>
          <a:bodyPr/>
          <a:lstStyle/>
          <a:p>
            <a:pPr>
              <a:defRPr/>
            </a:pPr>
            <a:r>
              <a:rPr lang="sv-SE"/>
              <a:t>Personuppgiftsincidenter &amp; NIS</a:t>
            </a:r>
          </a:p>
        </p:txBody>
      </p:sp>
      <p:sp>
        <p:nvSpPr>
          <p:cNvPr id="5" name="Slide Number Placeholder 4"/>
          <p:cNvSpPr>
            <a:spLocks noGrp="1"/>
          </p:cNvSpPr>
          <p:nvPr>
            <p:ph type="sldNum" sz="quarter" idx="12"/>
          </p:nvPr>
        </p:nvSpPr>
        <p:spPr/>
        <p:txBody>
          <a:bodyPr/>
          <a:lstStyle/>
          <a:p>
            <a:pPr>
              <a:defRPr/>
            </a:pPr>
            <a:fld id="{623148EB-1C2E-4C28-9CC1-EE4E69CA82C0}" type="slidenum">
              <a:rPr lang="sv-SE" smtClean="0"/>
              <a:pPr>
                <a:defRPr/>
              </a:pPr>
              <a:t>13</a:t>
            </a:fld>
            <a:endParaRPr lang="sv-SE"/>
          </a:p>
        </p:txBody>
      </p:sp>
      <p:sp>
        <p:nvSpPr>
          <p:cNvPr id="46082" name="Rubrik 6"/>
          <p:cNvSpPr>
            <a:spLocks noGrp="1"/>
          </p:cNvSpPr>
          <p:nvPr>
            <p:ph type="title"/>
          </p:nvPr>
        </p:nvSpPr>
        <p:spPr/>
        <p:txBody>
          <a:bodyPr/>
          <a:lstStyle/>
          <a:p>
            <a:pPr eaLnBrk="1" hangingPunct="1"/>
            <a:r>
              <a:rPr lang="sv-SE" altLang="sv-SE" dirty="0"/>
              <a:t>Vad har hänt sedan 25 maj?</a:t>
            </a:r>
          </a:p>
        </p:txBody>
      </p:sp>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408" r="8408"/>
          <a:stretch>
            <a:fillRect/>
          </a:stretch>
        </p:blipFill>
        <p:spPr/>
      </p:pic>
    </p:spTree>
    <p:extLst>
      <p:ext uri="{BB962C8B-B14F-4D97-AF65-F5344CB8AC3E}">
        <p14:creationId xmlns:p14="http://schemas.microsoft.com/office/powerpoint/2010/main" val="1169323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När och hur informera registrerade?</a:t>
            </a:r>
          </a:p>
        </p:txBody>
      </p:sp>
    </p:spTree>
    <p:extLst>
      <p:ext uri="{BB962C8B-B14F-4D97-AF65-F5344CB8AC3E}">
        <p14:creationId xmlns:p14="http://schemas.microsoft.com/office/powerpoint/2010/main" val="1036227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85000" lnSpcReduction="20000"/>
          </a:bodyPr>
          <a:lstStyle/>
          <a:p>
            <a:pPr eaLnBrk="1" hangingPunct="1">
              <a:lnSpc>
                <a:spcPct val="170000"/>
              </a:lnSpc>
              <a:defRPr/>
            </a:pPr>
            <a:r>
              <a:rPr lang="sv-SE" dirty="0"/>
              <a:t>Anmälan ska ske vid </a:t>
            </a:r>
            <a:r>
              <a:rPr lang="sv-SE" i="1" dirty="0"/>
              <a:t>hög risk </a:t>
            </a:r>
            <a:r>
              <a:rPr lang="sv-SE" dirty="0"/>
              <a:t>för fysiska personers rättigheter och friheter </a:t>
            </a:r>
          </a:p>
          <a:p>
            <a:pPr lvl="1">
              <a:lnSpc>
                <a:spcPct val="110000"/>
              </a:lnSpc>
              <a:defRPr/>
            </a:pPr>
            <a:r>
              <a:rPr lang="sv-SE" sz="1600" dirty="0"/>
              <a:t>Fysiska, materiella eller immateriella skador för enskild</a:t>
            </a:r>
          </a:p>
          <a:p>
            <a:pPr lvl="1">
              <a:lnSpc>
                <a:spcPct val="110000"/>
              </a:lnSpc>
              <a:defRPr/>
            </a:pPr>
            <a:r>
              <a:rPr lang="sv-SE" sz="1600" dirty="0"/>
              <a:t>Hänsyn till sannolikhet och svårighetsgrad</a:t>
            </a:r>
          </a:p>
          <a:p>
            <a:pPr lvl="1">
              <a:lnSpc>
                <a:spcPct val="110000"/>
              </a:lnSpc>
              <a:defRPr/>
            </a:pPr>
            <a:r>
              <a:rPr lang="sv-SE" sz="1600" dirty="0"/>
              <a:t>Sannolikhet att någon integritetsskada sker </a:t>
            </a:r>
            <a:endParaRPr lang="sv-SE" dirty="0"/>
          </a:p>
          <a:p>
            <a:pPr>
              <a:lnSpc>
                <a:spcPct val="170000"/>
              </a:lnSpc>
              <a:defRPr/>
            </a:pPr>
            <a:r>
              <a:rPr lang="sv-SE" dirty="0"/>
              <a:t>Syfte – registrerad ska kunna vidta åtgärder</a:t>
            </a:r>
          </a:p>
          <a:p>
            <a:pPr>
              <a:lnSpc>
                <a:spcPct val="170000"/>
              </a:lnSpc>
              <a:defRPr/>
            </a:pPr>
            <a:r>
              <a:rPr lang="sv-SE" sz="2000" dirty="0"/>
              <a:t>Tänk på att det finns krav på vad infon ska innehålla!</a:t>
            </a:r>
          </a:p>
          <a:p>
            <a:pPr>
              <a:lnSpc>
                <a:spcPct val="170000"/>
              </a:lnSpc>
              <a:defRPr/>
            </a:pPr>
            <a:endParaRPr lang="sv-SE" dirty="0"/>
          </a:p>
          <a:p>
            <a:pPr>
              <a:lnSpc>
                <a:spcPct val="170000"/>
              </a:lnSpc>
              <a:defRPr/>
            </a:pPr>
            <a:endParaRPr lang="sv-SE" dirty="0"/>
          </a:p>
          <a:p>
            <a:pPr>
              <a:lnSpc>
                <a:spcPct val="170000"/>
              </a:lnSpc>
              <a:defRPr/>
            </a:pPr>
            <a:endParaRPr lang="sv-SE" dirty="0"/>
          </a:p>
          <a:p>
            <a:pPr>
              <a:lnSpc>
                <a:spcPct val="170000"/>
              </a:lnSpc>
              <a:defRPr/>
            </a:pPr>
            <a:endParaRPr dirty="0"/>
          </a:p>
          <a:p>
            <a:pPr lvl="1" eaLnBrk="1" hangingPunct="1">
              <a:defRPr/>
            </a:pPr>
            <a:endParaRPr dirty="0"/>
          </a:p>
        </p:txBody>
      </p:sp>
      <p:sp>
        <p:nvSpPr>
          <p:cNvPr id="44037" name="Platshållare för datum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680">
                <a:solidFill>
                  <a:schemeClr val="tx1"/>
                </a:solidFill>
                <a:latin typeface="Calibri" panose="020F0502020204030204" pitchFamily="34" charset="0"/>
              </a:defRPr>
            </a:lvl1pPr>
            <a:lvl2pPr marL="891540" indent="-342900">
              <a:defRPr sz="1680">
                <a:solidFill>
                  <a:schemeClr val="tx1"/>
                </a:solidFill>
                <a:latin typeface="Calibri" panose="020F0502020204030204" pitchFamily="34" charset="0"/>
              </a:defRPr>
            </a:lvl2pPr>
            <a:lvl3pPr marL="1371600" indent="-274320">
              <a:defRPr sz="1680">
                <a:solidFill>
                  <a:schemeClr val="tx1"/>
                </a:solidFill>
                <a:latin typeface="Calibri" panose="020F0502020204030204" pitchFamily="34" charset="0"/>
              </a:defRPr>
            </a:lvl3pPr>
            <a:lvl4pPr marL="1920240" indent="-274320">
              <a:defRPr sz="1680">
                <a:solidFill>
                  <a:schemeClr val="tx1"/>
                </a:solidFill>
                <a:latin typeface="Calibri" panose="020F0502020204030204" pitchFamily="34" charset="0"/>
              </a:defRPr>
            </a:lvl4pPr>
            <a:lvl5pPr marL="2468880" indent="-274320">
              <a:defRPr sz="1680">
                <a:solidFill>
                  <a:schemeClr val="tx1"/>
                </a:solidFill>
                <a:latin typeface="Calibri" panose="020F0502020204030204" pitchFamily="34" charset="0"/>
              </a:defRPr>
            </a:lvl5pPr>
            <a:lvl6pPr marL="3017520" indent="-274320" defTabSz="855346" eaLnBrk="0" fontAlgn="base" hangingPunct="0">
              <a:spcBef>
                <a:spcPct val="0"/>
              </a:spcBef>
              <a:spcAft>
                <a:spcPct val="0"/>
              </a:spcAft>
              <a:defRPr sz="1680">
                <a:solidFill>
                  <a:schemeClr val="tx1"/>
                </a:solidFill>
                <a:latin typeface="Calibri" panose="020F0502020204030204" pitchFamily="34" charset="0"/>
              </a:defRPr>
            </a:lvl6pPr>
            <a:lvl7pPr marL="3566160" indent="-274320" defTabSz="855346" eaLnBrk="0" fontAlgn="base" hangingPunct="0">
              <a:spcBef>
                <a:spcPct val="0"/>
              </a:spcBef>
              <a:spcAft>
                <a:spcPct val="0"/>
              </a:spcAft>
              <a:defRPr sz="1680">
                <a:solidFill>
                  <a:schemeClr val="tx1"/>
                </a:solidFill>
                <a:latin typeface="Calibri" panose="020F0502020204030204" pitchFamily="34" charset="0"/>
              </a:defRPr>
            </a:lvl7pPr>
            <a:lvl8pPr marL="4114800" indent="-274320" defTabSz="855346" eaLnBrk="0" fontAlgn="base" hangingPunct="0">
              <a:spcBef>
                <a:spcPct val="0"/>
              </a:spcBef>
              <a:spcAft>
                <a:spcPct val="0"/>
              </a:spcAft>
              <a:defRPr sz="1680">
                <a:solidFill>
                  <a:schemeClr val="tx1"/>
                </a:solidFill>
                <a:latin typeface="Calibri" panose="020F0502020204030204" pitchFamily="34" charset="0"/>
              </a:defRPr>
            </a:lvl8pPr>
            <a:lvl9pPr marL="4663440" indent="-274320" defTabSz="855346" eaLnBrk="0" fontAlgn="base" hangingPunct="0">
              <a:spcBef>
                <a:spcPct val="0"/>
              </a:spcBef>
              <a:spcAft>
                <a:spcPct val="0"/>
              </a:spcAft>
              <a:defRPr sz="1680">
                <a:solidFill>
                  <a:schemeClr val="tx1"/>
                </a:solidFill>
                <a:latin typeface="Calibri" panose="020F0502020204030204" pitchFamily="34" charset="0"/>
              </a:defRPr>
            </a:lvl9pPr>
          </a:lstStyle>
          <a:p>
            <a:pPr defTabSz="855346" fontAlgn="base">
              <a:spcBef>
                <a:spcPct val="0"/>
              </a:spcBef>
              <a:spcAft>
                <a:spcPct val="0"/>
              </a:spcAft>
            </a:pPr>
            <a:fld id="{22111FF4-FFBE-44B4-9A8B-963557B807AA}" type="datetime1">
              <a:rPr lang="sv-SE" altLang="sv-SE" sz="1200" smtClean="0">
                <a:solidFill>
                  <a:schemeClr val="accent5"/>
                </a:solidFill>
                <a:latin typeface="+mn-lt"/>
              </a:rPr>
              <a:t>2019-02-11</a:t>
            </a:fld>
            <a:endParaRPr lang="sv-SE" altLang="sv-SE" sz="1080" dirty="0">
              <a:solidFill>
                <a:schemeClr val="accent5"/>
              </a:solidFill>
              <a:latin typeface="+mn-lt"/>
            </a:endParaRPr>
          </a:p>
        </p:txBody>
      </p:sp>
      <p:sp>
        <p:nvSpPr>
          <p:cNvPr id="44036"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680">
                <a:solidFill>
                  <a:schemeClr val="tx1"/>
                </a:solidFill>
                <a:latin typeface="Calibri" panose="020F0502020204030204" pitchFamily="34" charset="0"/>
              </a:defRPr>
            </a:lvl1pPr>
            <a:lvl2pPr marL="891540" indent="-342900">
              <a:defRPr sz="1680">
                <a:solidFill>
                  <a:schemeClr val="tx1"/>
                </a:solidFill>
                <a:latin typeface="Calibri" panose="020F0502020204030204" pitchFamily="34" charset="0"/>
              </a:defRPr>
            </a:lvl2pPr>
            <a:lvl3pPr marL="1371600" indent="-274320">
              <a:defRPr sz="1680">
                <a:solidFill>
                  <a:schemeClr val="tx1"/>
                </a:solidFill>
                <a:latin typeface="Calibri" panose="020F0502020204030204" pitchFamily="34" charset="0"/>
              </a:defRPr>
            </a:lvl3pPr>
            <a:lvl4pPr marL="1920240" indent="-274320">
              <a:defRPr sz="1680">
                <a:solidFill>
                  <a:schemeClr val="tx1"/>
                </a:solidFill>
                <a:latin typeface="Calibri" panose="020F0502020204030204" pitchFamily="34" charset="0"/>
              </a:defRPr>
            </a:lvl4pPr>
            <a:lvl5pPr marL="2468880" indent="-274320">
              <a:defRPr sz="1680">
                <a:solidFill>
                  <a:schemeClr val="tx1"/>
                </a:solidFill>
                <a:latin typeface="Calibri" panose="020F0502020204030204" pitchFamily="34" charset="0"/>
              </a:defRPr>
            </a:lvl5pPr>
            <a:lvl6pPr marL="3017520" indent="-274320" defTabSz="855346" eaLnBrk="0" fontAlgn="base" hangingPunct="0">
              <a:spcBef>
                <a:spcPct val="0"/>
              </a:spcBef>
              <a:spcAft>
                <a:spcPct val="0"/>
              </a:spcAft>
              <a:defRPr sz="1680">
                <a:solidFill>
                  <a:schemeClr val="tx1"/>
                </a:solidFill>
                <a:latin typeface="Calibri" panose="020F0502020204030204" pitchFamily="34" charset="0"/>
              </a:defRPr>
            </a:lvl6pPr>
            <a:lvl7pPr marL="3566160" indent="-274320" defTabSz="855346" eaLnBrk="0" fontAlgn="base" hangingPunct="0">
              <a:spcBef>
                <a:spcPct val="0"/>
              </a:spcBef>
              <a:spcAft>
                <a:spcPct val="0"/>
              </a:spcAft>
              <a:defRPr sz="1680">
                <a:solidFill>
                  <a:schemeClr val="tx1"/>
                </a:solidFill>
                <a:latin typeface="Calibri" panose="020F0502020204030204" pitchFamily="34" charset="0"/>
              </a:defRPr>
            </a:lvl7pPr>
            <a:lvl8pPr marL="4114800" indent="-274320" defTabSz="855346" eaLnBrk="0" fontAlgn="base" hangingPunct="0">
              <a:spcBef>
                <a:spcPct val="0"/>
              </a:spcBef>
              <a:spcAft>
                <a:spcPct val="0"/>
              </a:spcAft>
              <a:defRPr sz="1680">
                <a:solidFill>
                  <a:schemeClr val="tx1"/>
                </a:solidFill>
                <a:latin typeface="Calibri" panose="020F0502020204030204" pitchFamily="34" charset="0"/>
              </a:defRPr>
            </a:lvl8pPr>
            <a:lvl9pPr marL="4663440" indent="-274320" defTabSz="855346" eaLnBrk="0" fontAlgn="base" hangingPunct="0">
              <a:spcBef>
                <a:spcPct val="0"/>
              </a:spcBef>
              <a:spcAft>
                <a:spcPct val="0"/>
              </a:spcAft>
              <a:defRPr sz="1680">
                <a:solidFill>
                  <a:schemeClr val="tx1"/>
                </a:solidFill>
                <a:latin typeface="Calibri" panose="020F0502020204030204" pitchFamily="34" charset="0"/>
              </a:defRPr>
            </a:lvl9pPr>
          </a:lstStyle>
          <a:p>
            <a:pPr defTabSz="855346" fontAlgn="base">
              <a:spcBef>
                <a:spcPct val="0"/>
              </a:spcBef>
              <a:spcAft>
                <a:spcPct val="0"/>
              </a:spcAft>
            </a:pPr>
            <a:r>
              <a:rPr lang="sv-SE" altLang="sv-SE" sz="1200">
                <a:solidFill>
                  <a:schemeClr val="accent5"/>
                </a:solidFill>
                <a:latin typeface="+mn-lt"/>
              </a:rPr>
              <a:t>Personuppgiftsincidenter &amp; NIS</a:t>
            </a:r>
            <a:endParaRPr lang="sv-SE" altLang="sv-SE" sz="1080" dirty="0">
              <a:solidFill>
                <a:schemeClr val="accent5"/>
              </a:solidFill>
              <a:latin typeface="+mn-lt"/>
            </a:endParaRPr>
          </a:p>
        </p:txBody>
      </p:sp>
      <p:sp>
        <p:nvSpPr>
          <p:cNvPr id="2" name="Slide Number Placeholder 1"/>
          <p:cNvSpPr>
            <a:spLocks noGrp="1"/>
          </p:cNvSpPr>
          <p:nvPr>
            <p:ph type="sldNum" sz="quarter" idx="12"/>
          </p:nvPr>
        </p:nvSpPr>
        <p:spPr/>
        <p:txBody>
          <a:bodyPr/>
          <a:lstStyle/>
          <a:p>
            <a:pPr>
              <a:defRPr/>
            </a:pPr>
            <a:fld id="{F2A54992-93CD-483B-8330-427AF9FA226C}" type="slidenum">
              <a:rPr lang="sv-SE" smtClean="0"/>
              <a:pPr>
                <a:defRPr/>
              </a:pPr>
              <a:t>15</a:t>
            </a:fld>
            <a:endParaRPr lang="sv-SE" dirty="0"/>
          </a:p>
        </p:txBody>
      </p:sp>
      <p:sp>
        <p:nvSpPr>
          <p:cNvPr id="44034" name="Title 1"/>
          <p:cNvSpPr>
            <a:spLocks noGrp="1"/>
          </p:cNvSpPr>
          <p:nvPr>
            <p:ph type="title"/>
          </p:nvPr>
        </p:nvSpPr>
        <p:spPr/>
        <p:txBody>
          <a:bodyPr/>
          <a:lstStyle/>
          <a:p>
            <a:pPr eaLnBrk="1" hangingPunct="1"/>
            <a:r>
              <a:rPr lang="sv-SE" altLang="sv-SE" dirty="0"/>
              <a:t>Information till de registrerade</a:t>
            </a:r>
          </a:p>
        </p:txBody>
      </p:sp>
      <p:pic>
        <p:nvPicPr>
          <p:cNvPr id="5" name="Picture Placeholder 4"/>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697360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sv-SE" dirty="0"/>
              <a:t>Lämpliga tekniska och organisatoriska åtgärder – kryptering</a:t>
            </a:r>
          </a:p>
          <a:p>
            <a:r>
              <a:rPr lang="sv-SE" dirty="0"/>
              <a:t>Oproportionerlig ansträngning – tolkas restriktivt</a:t>
            </a:r>
          </a:p>
          <a:p>
            <a:r>
              <a:rPr lang="sv-SE" dirty="0"/>
              <a:t>Om information inte kan ges till registrerade krävs ibland att information ges offentligt</a:t>
            </a:r>
          </a:p>
        </p:txBody>
      </p:sp>
      <p:sp>
        <p:nvSpPr>
          <p:cNvPr id="4" name="Platshållare för datum 3"/>
          <p:cNvSpPr>
            <a:spLocks noGrp="1"/>
          </p:cNvSpPr>
          <p:nvPr>
            <p:ph type="dt" sz="half" idx="10"/>
          </p:nvPr>
        </p:nvSpPr>
        <p:spPr/>
        <p:txBody>
          <a:bodyPr/>
          <a:lstStyle/>
          <a:p>
            <a:pPr>
              <a:defRPr/>
            </a:pPr>
            <a:fld id="{3FE4CBD6-CCBF-4B0F-B35B-29E744F0E10A}" type="datetime1">
              <a:rPr lang="sv-SE" smtClean="0"/>
              <a:t>2019-02-11</a:t>
            </a:fld>
            <a:endParaRPr lang="sv-SE"/>
          </a:p>
        </p:txBody>
      </p:sp>
      <p:sp>
        <p:nvSpPr>
          <p:cNvPr id="6" name="Footer Placeholder 5"/>
          <p:cNvSpPr>
            <a:spLocks noGrp="1"/>
          </p:cNvSpPr>
          <p:nvPr>
            <p:ph type="ftr" sz="quarter" idx="11"/>
          </p:nvPr>
        </p:nvSpPr>
        <p:spPr/>
        <p:txBody>
          <a:bodyPr/>
          <a:lstStyle/>
          <a:p>
            <a:pPr>
              <a:defRPr/>
            </a:pPr>
            <a:r>
              <a:rPr lang="sv-SE"/>
              <a:t>Personuppgiftsincidenter &amp; NIS</a:t>
            </a:r>
            <a:endParaRPr lang="sv-SE"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7BABA461-1A30-409F-BD20-308C29729F3A}" type="slidenum">
              <a:rPr lang="sv-SE" smtClean="0"/>
              <a:pPr>
                <a:defRPr/>
              </a:pPr>
              <a:t>16</a:t>
            </a:fld>
            <a:endParaRPr lang="sv-SE"/>
          </a:p>
        </p:txBody>
      </p:sp>
      <p:sp>
        <p:nvSpPr>
          <p:cNvPr id="2" name="Title 1"/>
          <p:cNvSpPr>
            <a:spLocks noGrp="1"/>
          </p:cNvSpPr>
          <p:nvPr>
            <p:ph type="title"/>
          </p:nvPr>
        </p:nvSpPr>
        <p:spPr/>
        <p:txBody>
          <a:bodyPr>
            <a:normAutofit/>
          </a:bodyPr>
          <a:lstStyle/>
          <a:p>
            <a:r>
              <a:rPr lang="sv-SE" dirty="0"/>
              <a:t>Undantag</a:t>
            </a:r>
          </a:p>
        </p:txBody>
      </p:sp>
      <p:pic>
        <p:nvPicPr>
          <p:cNvPr id="9" name="Picture Placeholder 8"/>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16651" b="16651"/>
          <a:stretch>
            <a:fillRect/>
          </a:stretch>
        </p:blipFill>
        <p:spPr/>
      </p:pic>
    </p:spTree>
    <p:extLst>
      <p:ext uri="{BB962C8B-B14F-4D97-AF65-F5344CB8AC3E}">
        <p14:creationId xmlns:p14="http://schemas.microsoft.com/office/powerpoint/2010/main" val="2803213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Förbereda och förebygga</a:t>
            </a:r>
          </a:p>
        </p:txBody>
      </p:sp>
    </p:spTree>
    <p:extLst>
      <p:ext uri="{BB962C8B-B14F-4D97-AF65-F5344CB8AC3E}">
        <p14:creationId xmlns:p14="http://schemas.microsoft.com/office/powerpoint/2010/main" val="304948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0E65E-CB59-5042-84FD-F4ABAF977711}"/>
              </a:ext>
            </a:extLst>
          </p:cNvPr>
          <p:cNvSpPr>
            <a:spLocks noGrp="1"/>
          </p:cNvSpPr>
          <p:nvPr>
            <p:ph idx="1"/>
          </p:nvPr>
        </p:nvSpPr>
        <p:spPr/>
        <p:txBody>
          <a:bodyPr>
            <a:normAutofit fontScale="70000" lnSpcReduction="20000"/>
          </a:bodyPr>
          <a:lstStyle/>
          <a:p>
            <a:pPr marL="0" indent="0">
              <a:buNone/>
            </a:pPr>
            <a:r>
              <a:rPr lang="sv-SE" sz="2000" dirty="0"/>
              <a:t>”Tillräcklig teknisk och organisatorisk säkerhet” i förhållande till risken som kan uppstå vid vår behandling av personuppgifter</a:t>
            </a:r>
          </a:p>
          <a:p>
            <a:pPr marL="0" indent="0">
              <a:buNone/>
            </a:pPr>
            <a:endParaRPr lang="sv-SE" sz="2000" dirty="0"/>
          </a:p>
          <a:p>
            <a:pPr marL="0" indent="0">
              <a:buNone/>
            </a:pPr>
            <a:r>
              <a:rPr lang="sv-SE" sz="2000" dirty="0"/>
              <a:t>				</a:t>
            </a:r>
          </a:p>
          <a:p>
            <a:r>
              <a:rPr lang="sv-SE" sz="2000" dirty="0"/>
              <a:t>Antivirus						   	  - Organisation</a:t>
            </a:r>
          </a:p>
          <a:p>
            <a:r>
              <a:rPr lang="sv-SE" sz="2000" dirty="0"/>
              <a:t>Anti-spam						  - Instruktioner</a:t>
            </a:r>
          </a:p>
          <a:p>
            <a:r>
              <a:rPr lang="sv-SE" sz="2000" dirty="0"/>
              <a:t>Logghantering</a:t>
            </a:r>
          </a:p>
          <a:p>
            <a:r>
              <a:rPr lang="sv-SE" sz="2000" dirty="0"/>
              <a:t>Kryptering</a:t>
            </a:r>
          </a:p>
          <a:p>
            <a:r>
              <a:rPr lang="sv-SE" sz="2000" dirty="0"/>
              <a:t>Behörighet</a:t>
            </a:r>
          </a:p>
          <a:p>
            <a:r>
              <a:rPr lang="sv-SE" sz="2000" dirty="0" err="1"/>
              <a:t>M.m</a:t>
            </a:r>
            <a:endParaRPr lang="sv-SE" sz="2000" dirty="0"/>
          </a:p>
        </p:txBody>
      </p:sp>
      <p:sp>
        <p:nvSpPr>
          <p:cNvPr id="4" name="Platshållare för datum 3"/>
          <p:cNvSpPr>
            <a:spLocks noGrp="1"/>
          </p:cNvSpPr>
          <p:nvPr>
            <p:ph type="dt" sz="half" idx="10"/>
          </p:nvPr>
        </p:nvSpPr>
        <p:spPr/>
        <p:txBody>
          <a:bodyPr/>
          <a:lstStyle/>
          <a:p>
            <a:fld id="{315F74D5-DD21-4C54-860B-446B7AFC597B}" type="datetime1">
              <a:rPr lang="sv-SE" smtClean="0"/>
              <a:t>2019-02-11</a:t>
            </a:fld>
            <a:endParaRPr lang="sv-SE"/>
          </a:p>
        </p:txBody>
      </p:sp>
      <p:sp>
        <p:nvSpPr>
          <p:cNvPr id="5" name="Platshållare för sidfot 4"/>
          <p:cNvSpPr>
            <a:spLocks noGrp="1"/>
          </p:cNvSpPr>
          <p:nvPr>
            <p:ph type="ftr" sz="quarter" idx="11"/>
          </p:nvPr>
        </p:nvSpPr>
        <p:spPr/>
        <p:txBody>
          <a:bodyPr/>
          <a:lstStyle/>
          <a:p>
            <a:r>
              <a:rPr lang="sv-SE"/>
              <a:t>Personuppgiftsincidenter &amp; NIS</a:t>
            </a:r>
          </a:p>
        </p:txBody>
      </p:sp>
      <p:sp>
        <p:nvSpPr>
          <p:cNvPr id="6" name="Platshållare för bildnummer 5"/>
          <p:cNvSpPr>
            <a:spLocks noGrp="1"/>
          </p:cNvSpPr>
          <p:nvPr>
            <p:ph type="sldNum" sz="quarter" idx="12"/>
          </p:nvPr>
        </p:nvSpPr>
        <p:spPr/>
        <p:txBody>
          <a:bodyPr/>
          <a:lstStyle/>
          <a:p>
            <a:fld id="{40682D19-6545-F44D-99C0-423D7963438D}" type="slidenum">
              <a:rPr lang="sv-SE" smtClean="0"/>
              <a:t>18</a:t>
            </a:fld>
            <a:endParaRPr lang="sv-SE"/>
          </a:p>
        </p:txBody>
      </p:sp>
      <p:sp>
        <p:nvSpPr>
          <p:cNvPr id="2" name="Title 1">
            <a:extLst>
              <a:ext uri="{FF2B5EF4-FFF2-40B4-BE49-F238E27FC236}">
                <a16:creationId xmlns:a16="http://schemas.microsoft.com/office/drawing/2014/main" id="{2EF79E1A-191B-F147-9FC4-20F37464BF6E}"/>
              </a:ext>
            </a:extLst>
          </p:cNvPr>
          <p:cNvSpPr>
            <a:spLocks noGrp="1"/>
          </p:cNvSpPr>
          <p:nvPr>
            <p:ph type="title"/>
          </p:nvPr>
        </p:nvSpPr>
        <p:spPr/>
        <p:txBody>
          <a:bodyPr>
            <a:normAutofit/>
          </a:bodyPr>
          <a:lstStyle/>
          <a:p>
            <a:r>
              <a:rPr lang="sv-SE" dirty="0"/>
              <a:t>Säkerhetskrav</a:t>
            </a:r>
          </a:p>
        </p:txBody>
      </p:sp>
      <p:sp>
        <p:nvSpPr>
          <p:cNvPr id="7" name="Rektangel 6">
            <a:extLst>
              <a:ext uri="{FF2B5EF4-FFF2-40B4-BE49-F238E27FC236}">
                <a16:creationId xmlns:a16="http://schemas.microsoft.com/office/drawing/2014/main" id="{99E56CFE-ABC6-8A4B-A268-E8529E8B5CD0}"/>
              </a:ext>
            </a:extLst>
          </p:cNvPr>
          <p:cNvSpPr/>
          <p:nvPr/>
        </p:nvSpPr>
        <p:spPr>
          <a:xfrm>
            <a:off x="1271588" y="2601492"/>
            <a:ext cx="2720980" cy="6050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Tekniska åtgärder </a:t>
            </a:r>
          </a:p>
        </p:txBody>
      </p:sp>
      <p:sp>
        <p:nvSpPr>
          <p:cNvPr id="9" name="Rektangel 7">
            <a:extLst>
              <a:ext uri="{FF2B5EF4-FFF2-40B4-BE49-F238E27FC236}">
                <a16:creationId xmlns:a16="http://schemas.microsoft.com/office/drawing/2014/main" id="{E21F5D45-B67C-E141-83FB-69CF378EAE1F}"/>
              </a:ext>
            </a:extLst>
          </p:cNvPr>
          <p:cNvSpPr/>
          <p:nvPr/>
        </p:nvSpPr>
        <p:spPr>
          <a:xfrm>
            <a:off x="7754353" y="2603568"/>
            <a:ext cx="2745374" cy="6171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Organisatoriska åtgärder </a:t>
            </a:r>
          </a:p>
        </p:txBody>
      </p:sp>
      <p:cxnSp>
        <p:nvCxnSpPr>
          <p:cNvPr id="10" name="Rak pil 16">
            <a:extLst>
              <a:ext uri="{FF2B5EF4-FFF2-40B4-BE49-F238E27FC236}">
                <a16:creationId xmlns:a16="http://schemas.microsoft.com/office/drawing/2014/main" id="{21DE8796-C06D-4062-89A7-F9ED737D743A}"/>
              </a:ext>
            </a:extLst>
          </p:cNvPr>
          <p:cNvCxnSpPr/>
          <p:nvPr/>
        </p:nvCxnSpPr>
        <p:spPr>
          <a:xfrm flipV="1">
            <a:off x="5860473" y="3830631"/>
            <a:ext cx="7708" cy="1580959"/>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1" name="Rektangel med rundade hörn 17">
            <a:extLst>
              <a:ext uri="{FF2B5EF4-FFF2-40B4-BE49-F238E27FC236}">
                <a16:creationId xmlns:a16="http://schemas.microsoft.com/office/drawing/2014/main" id="{9BAF428A-1E28-41FF-AA6A-9B26081F5F76}"/>
              </a:ext>
            </a:extLst>
          </p:cNvPr>
          <p:cNvSpPr/>
          <p:nvPr/>
        </p:nvSpPr>
        <p:spPr>
          <a:xfrm>
            <a:off x="4713373" y="2253133"/>
            <a:ext cx="2330730" cy="1504278"/>
          </a:xfrm>
          <a:prstGeom prst="round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80" dirty="0">
                <a:solidFill>
                  <a:schemeClr val="bg1"/>
                </a:solidFill>
              </a:rPr>
              <a:t>Känsliga uppgifter</a:t>
            </a:r>
          </a:p>
          <a:p>
            <a:pPr algn="ctr"/>
            <a:r>
              <a:rPr lang="sv-SE" sz="1680" dirty="0">
                <a:solidFill>
                  <a:schemeClr val="bg1"/>
                </a:solidFill>
              </a:rPr>
              <a:t>Sekretess</a:t>
            </a:r>
          </a:p>
          <a:p>
            <a:pPr algn="ctr"/>
            <a:r>
              <a:rPr lang="sv-SE" sz="1680" dirty="0">
                <a:solidFill>
                  <a:schemeClr val="bg1"/>
                </a:solidFill>
              </a:rPr>
              <a:t>Specialkrav</a:t>
            </a:r>
          </a:p>
          <a:p>
            <a:pPr algn="ctr"/>
            <a:r>
              <a:rPr lang="sv-SE" sz="1680" dirty="0">
                <a:solidFill>
                  <a:schemeClr val="bg1"/>
                </a:solidFill>
              </a:rPr>
              <a:t>Uppgifter om brott</a:t>
            </a:r>
          </a:p>
          <a:p>
            <a:pPr algn="ctr"/>
            <a:r>
              <a:rPr lang="sv-SE" sz="1680" dirty="0">
                <a:solidFill>
                  <a:schemeClr val="bg1"/>
                </a:solidFill>
              </a:rPr>
              <a:t>osv. </a:t>
            </a:r>
          </a:p>
        </p:txBody>
      </p:sp>
      <p:sp>
        <p:nvSpPr>
          <p:cNvPr id="12" name="Rektangel 11">
            <a:extLst>
              <a:ext uri="{FF2B5EF4-FFF2-40B4-BE49-F238E27FC236}">
                <a16:creationId xmlns:a16="http://schemas.microsoft.com/office/drawing/2014/main" id="{C4AF5A34-2830-4EF0-9661-3EFD7FDE1BD2}"/>
              </a:ext>
            </a:extLst>
          </p:cNvPr>
          <p:cNvSpPr/>
          <p:nvPr/>
        </p:nvSpPr>
        <p:spPr>
          <a:xfrm>
            <a:off x="4713373" y="5418171"/>
            <a:ext cx="2330730" cy="605030"/>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dirty="0">
                <a:solidFill>
                  <a:schemeClr val="bg1"/>
                </a:solidFill>
              </a:rPr>
              <a:t>Säkerhetsnivå i förhållande till risk</a:t>
            </a:r>
          </a:p>
        </p:txBody>
      </p:sp>
    </p:spTree>
    <p:extLst>
      <p:ext uri="{BB962C8B-B14F-4D97-AF65-F5344CB8AC3E}">
        <p14:creationId xmlns:p14="http://schemas.microsoft.com/office/powerpoint/2010/main" val="3687940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0E65E-CB59-5042-84FD-F4ABAF977711}"/>
              </a:ext>
            </a:extLst>
          </p:cNvPr>
          <p:cNvSpPr>
            <a:spLocks noGrp="1"/>
          </p:cNvSpPr>
          <p:nvPr>
            <p:ph idx="1"/>
          </p:nvPr>
        </p:nvSpPr>
        <p:spPr>
          <a:xfrm>
            <a:off x="1085743" y="5606389"/>
            <a:ext cx="9648825" cy="760055"/>
          </a:xfrm>
        </p:spPr>
        <p:txBody>
          <a:bodyPr>
            <a:noAutofit/>
          </a:bodyPr>
          <a:lstStyle/>
          <a:p>
            <a:pPr>
              <a:lnSpc>
                <a:spcPct val="100000"/>
              </a:lnSpc>
              <a:buFontTx/>
              <a:buChar char="-"/>
            </a:pPr>
            <a:r>
              <a:rPr lang="sv-SE" sz="1800" dirty="0"/>
              <a:t>Genomsnittlig tid för att upptäcka ett intrång: 197 dagar</a:t>
            </a:r>
          </a:p>
          <a:p>
            <a:pPr>
              <a:lnSpc>
                <a:spcPct val="100000"/>
              </a:lnSpc>
              <a:buFontTx/>
              <a:buChar char="-"/>
            </a:pPr>
            <a:r>
              <a:rPr lang="sv-SE" sz="1800" dirty="0"/>
              <a:t>Genomsnittlig tid för att hantera intrånget: 69 dagar</a:t>
            </a:r>
          </a:p>
        </p:txBody>
      </p:sp>
      <p:sp>
        <p:nvSpPr>
          <p:cNvPr id="2" name="Platshållare för datum 1"/>
          <p:cNvSpPr>
            <a:spLocks noGrp="1"/>
          </p:cNvSpPr>
          <p:nvPr>
            <p:ph type="dt" sz="half" idx="10"/>
          </p:nvPr>
        </p:nvSpPr>
        <p:spPr/>
        <p:txBody>
          <a:bodyPr/>
          <a:lstStyle/>
          <a:p>
            <a:fld id="{B4B52F0B-9EC5-4D58-AA83-1204392806B0}" type="datetime1">
              <a:rPr lang="sv-SE" smtClean="0"/>
              <a:t>2019-02-11</a:t>
            </a:fld>
            <a:endParaRPr lang="sv-SE"/>
          </a:p>
        </p:txBody>
      </p:sp>
      <p:sp>
        <p:nvSpPr>
          <p:cNvPr id="6" name="Platshållare för sidfot 5"/>
          <p:cNvSpPr>
            <a:spLocks noGrp="1"/>
          </p:cNvSpPr>
          <p:nvPr>
            <p:ph type="ftr" sz="quarter" idx="11"/>
          </p:nvPr>
        </p:nvSpPr>
        <p:spPr/>
        <p:txBody>
          <a:bodyPr/>
          <a:lstStyle/>
          <a:p>
            <a:r>
              <a:rPr lang="sv-SE"/>
              <a:t>Personuppgiftsincidenter &amp; NIS</a:t>
            </a:r>
          </a:p>
        </p:txBody>
      </p:sp>
      <p:sp>
        <p:nvSpPr>
          <p:cNvPr id="7" name="Platshållare för bildnummer 6"/>
          <p:cNvSpPr>
            <a:spLocks noGrp="1"/>
          </p:cNvSpPr>
          <p:nvPr>
            <p:ph type="sldNum" sz="quarter" idx="12"/>
          </p:nvPr>
        </p:nvSpPr>
        <p:spPr/>
        <p:txBody>
          <a:bodyPr/>
          <a:lstStyle/>
          <a:p>
            <a:fld id="{40682D19-6545-F44D-99C0-423D7963438D}" type="slidenum">
              <a:rPr lang="sv-SE" smtClean="0"/>
              <a:t>19</a:t>
            </a:fld>
            <a:endParaRPr lang="sv-SE"/>
          </a:p>
        </p:txBody>
      </p:sp>
      <p:sp>
        <p:nvSpPr>
          <p:cNvPr id="15" name="Title 14"/>
          <p:cNvSpPr>
            <a:spLocks noGrp="1"/>
          </p:cNvSpPr>
          <p:nvPr>
            <p:ph type="title"/>
          </p:nvPr>
        </p:nvSpPr>
        <p:spPr/>
        <p:txBody>
          <a:bodyPr/>
          <a:lstStyle/>
          <a:p>
            <a:r>
              <a:rPr lang="sv-SE" dirty="0"/>
              <a:t>Varför incidenthantering?</a:t>
            </a:r>
          </a:p>
        </p:txBody>
      </p:sp>
      <p:pic>
        <p:nvPicPr>
          <p:cNvPr id="4" name="Picture 3">
            <a:extLst>
              <a:ext uri="{FF2B5EF4-FFF2-40B4-BE49-F238E27FC236}">
                <a16:creationId xmlns:a16="http://schemas.microsoft.com/office/drawing/2014/main" id="{80C3DE95-1AE7-1E4A-9000-683249CFBF58}"/>
              </a:ext>
            </a:extLst>
          </p:cNvPr>
          <p:cNvPicPr>
            <a:picLocks noChangeAspect="1"/>
          </p:cNvPicPr>
          <p:nvPr/>
        </p:nvPicPr>
        <p:blipFill>
          <a:blip r:embed="rId2"/>
          <a:stretch>
            <a:fillRect/>
          </a:stretch>
        </p:blipFill>
        <p:spPr>
          <a:xfrm>
            <a:off x="4464876" y="3395153"/>
            <a:ext cx="7017722" cy="2075339"/>
          </a:xfrm>
          <a:prstGeom prst="rect">
            <a:avLst/>
          </a:prstGeom>
        </p:spPr>
      </p:pic>
      <p:sp>
        <p:nvSpPr>
          <p:cNvPr id="5" name="TextBox 4">
            <a:extLst>
              <a:ext uri="{FF2B5EF4-FFF2-40B4-BE49-F238E27FC236}">
                <a16:creationId xmlns:a16="http://schemas.microsoft.com/office/drawing/2014/main" id="{72BDD552-9DF2-E24D-914B-921166AC4374}"/>
              </a:ext>
            </a:extLst>
          </p:cNvPr>
          <p:cNvSpPr txBox="1"/>
          <p:nvPr/>
        </p:nvSpPr>
        <p:spPr>
          <a:xfrm>
            <a:off x="8287493" y="5470492"/>
            <a:ext cx="319510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black"/>
                </a:solidFill>
                <a:effectLst/>
                <a:uLnTx/>
                <a:uFillTx/>
                <a:latin typeface="Calibri" panose="020F0502020204030204"/>
                <a:ea typeface="+mn-ea"/>
                <a:cs typeface="+mn-cs"/>
              </a:rPr>
              <a:t>Source: IBM </a:t>
            </a:r>
            <a:r>
              <a:rPr kumimoji="0" lang="sv-SE" sz="800" b="0" i="0" u="none" strike="noStrike" kern="1200" cap="none" spc="0" normalizeH="0" baseline="0" noProof="0" dirty="0" err="1">
                <a:ln>
                  <a:noFill/>
                </a:ln>
                <a:solidFill>
                  <a:prstClr val="black"/>
                </a:solidFill>
                <a:effectLst/>
                <a:uLnTx/>
                <a:uFillTx/>
                <a:latin typeface="Calibri" panose="020F0502020204030204"/>
                <a:ea typeface="+mn-ea"/>
                <a:cs typeface="+mn-cs"/>
              </a:rPr>
              <a:t>Security</a:t>
            </a:r>
            <a:r>
              <a:rPr kumimoji="0" lang="sv-SE" sz="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sv-SE" sz="800" b="0" i="0" u="none" strike="noStrike" kern="1200" cap="none" spc="0" normalizeH="0" baseline="0" noProof="0" dirty="0" err="1">
                <a:ln>
                  <a:noFill/>
                </a:ln>
                <a:solidFill>
                  <a:prstClr val="black"/>
                </a:solidFill>
                <a:effectLst/>
                <a:uLnTx/>
                <a:uFillTx/>
                <a:latin typeface="Calibri" panose="020F0502020204030204"/>
                <a:ea typeface="+mn-ea"/>
                <a:cs typeface="+mn-cs"/>
              </a:rPr>
              <a:t>Ponemon</a:t>
            </a:r>
            <a:r>
              <a:rPr kumimoji="0" lang="sv-SE"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800" b="0" i="0" u="none" strike="noStrike" kern="1200" cap="none" spc="0" normalizeH="0" baseline="0" noProof="0" dirty="0" err="1">
                <a:ln>
                  <a:noFill/>
                </a:ln>
                <a:solidFill>
                  <a:prstClr val="black"/>
                </a:solidFill>
                <a:effectLst/>
                <a:uLnTx/>
                <a:uFillTx/>
                <a:latin typeface="Calibri" panose="020F0502020204030204"/>
                <a:ea typeface="+mn-ea"/>
                <a:cs typeface="+mn-cs"/>
              </a:rPr>
              <a:t>Institute</a:t>
            </a:r>
            <a:r>
              <a:rPr kumimoji="0" lang="sv-SE" sz="800" b="0" i="0" u="none" strike="noStrike" kern="1200" cap="none" spc="0" normalizeH="0" baseline="0" noProof="0" dirty="0">
                <a:ln>
                  <a:noFill/>
                </a:ln>
                <a:solidFill>
                  <a:prstClr val="black"/>
                </a:solidFill>
                <a:effectLst/>
                <a:uLnTx/>
                <a:uFillTx/>
                <a:latin typeface="Calibri" panose="020F0502020204030204"/>
                <a:ea typeface="+mn-ea"/>
                <a:cs typeface="+mn-cs"/>
              </a:rPr>
              <a:t> 2018 </a:t>
            </a:r>
            <a:r>
              <a:rPr kumimoji="0" lang="sv-SE" sz="800" b="0" i="0" u="none" strike="noStrike" kern="1200" cap="none" spc="0" normalizeH="0" baseline="0" noProof="0" dirty="0" err="1">
                <a:ln>
                  <a:noFill/>
                </a:ln>
                <a:solidFill>
                  <a:prstClr val="black"/>
                </a:solidFill>
                <a:effectLst/>
                <a:uLnTx/>
                <a:uFillTx/>
                <a:latin typeface="Calibri" panose="020F0502020204030204"/>
                <a:ea typeface="+mn-ea"/>
                <a:cs typeface="+mn-cs"/>
              </a:rPr>
              <a:t>Cost</a:t>
            </a:r>
            <a:r>
              <a:rPr kumimoji="0" lang="sv-SE"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8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800" b="0" i="0" u="none" strike="noStrike" kern="1200" cap="none" spc="0" normalizeH="0" baseline="0" noProof="0" dirty="0">
                <a:ln>
                  <a:noFill/>
                </a:ln>
                <a:solidFill>
                  <a:prstClr val="black"/>
                </a:solidFill>
                <a:effectLst/>
                <a:uLnTx/>
                <a:uFillTx/>
                <a:latin typeface="Calibri" panose="020F0502020204030204"/>
                <a:ea typeface="+mn-ea"/>
                <a:cs typeface="+mn-cs"/>
              </a:rPr>
              <a:t> Data </a:t>
            </a:r>
            <a:r>
              <a:rPr kumimoji="0" lang="sv-SE" sz="800" b="0" i="0" u="none" strike="noStrike" kern="1200" cap="none" spc="0" normalizeH="0" baseline="0" noProof="0" dirty="0" err="1">
                <a:ln>
                  <a:noFill/>
                </a:ln>
                <a:solidFill>
                  <a:prstClr val="black"/>
                </a:solidFill>
                <a:effectLst/>
                <a:uLnTx/>
                <a:uFillTx/>
                <a:latin typeface="Calibri" panose="020F0502020204030204"/>
                <a:ea typeface="+mn-ea"/>
                <a:cs typeface="+mn-cs"/>
              </a:rPr>
              <a:t>Breach</a:t>
            </a:r>
            <a:r>
              <a:rPr kumimoji="0" lang="sv-SE"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800" b="0" i="0" u="none" strike="noStrike" kern="1200" cap="none" spc="0" normalizeH="0" baseline="0" noProof="0" dirty="0" err="1">
                <a:ln>
                  <a:noFill/>
                </a:ln>
                <a:solidFill>
                  <a:prstClr val="black"/>
                </a:solidFill>
                <a:effectLst/>
                <a:uLnTx/>
                <a:uFillTx/>
                <a:latin typeface="Calibri" panose="020F0502020204030204"/>
                <a:ea typeface="+mn-ea"/>
                <a:cs typeface="+mn-cs"/>
              </a:rPr>
              <a:t>Study</a:t>
            </a:r>
            <a:endParaRPr kumimoji="0" lang="sv-S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 Breach Level Index H1 2018">
            <a:hlinkClick r:id="rId3" tooltip="Download the infographic in high resolution"/>
            <a:extLst>
              <a:ext uri="{FF2B5EF4-FFF2-40B4-BE49-F238E27FC236}">
                <a16:creationId xmlns:a16="http://schemas.microsoft.com/office/drawing/2014/main" id="{AF6E2ACF-FE51-D94D-B33A-E09BFAF024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8077" y="1475919"/>
            <a:ext cx="5431232" cy="1892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122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sv-SE" sz="2000" dirty="0"/>
              <a:t>GDPR</a:t>
            </a:r>
          </a:p>
          <a:p>
            <a:r>
              <a:rPr lang="sv-SE" sz="2000" dirty="0"/>
              <a:t>NIS-lagen</a:t>
            </a:r>
          </a:p>
          <a:p>
            <a:pPr lvl="1"/>
            <a:r>
              <a:rPr lang="sv-SE" sz="1600" dirty="0"/>
              <a:t>Leverantörer av samhällsviktiga tjänster och digitala tjänster</a:t>
            </a:r>
          </a:p>
          <a:p>
            <a:r>
              <a:rPr lang="sv-SE" sz="2000" dirty="0"/>
              <a:t>IT-incidenter till SÄPO</a:t>
            </a:r>
          </a:p>
          <a:p>
            <a:pPr lvl="1"/>
            <a:r>
              <a:rPr lang="sv-SE" sz="1600" dirty="0"/>
              <a:t>Allvarligt påverka säkerheten</a:t>
            </a:r>
          </a:p>
          <a:p>
            <a:r>
              <a:rPr lang="sv-SE" sz="2000" dirty="0"/>
              <a:t>PTS – allmänt tillgängliga elektroniska kommunikationstjänster</a:t>
            </a:r>
          </a:p>
          <a:p>
            <a:r>
              <a:rPr lang="sv-SE" sz="2000" dirty="0" err="1"/>
              <a:t>European</a:t>
            </a:r>
            <a:r>
              <a:rPr lang="sv-SE" sz="2000" dirty="0"/>
              <a:t> </a:t>
            </a:r>
            <a:r>
              <a:rPr lang="sv-SE" sz="2000" dirty="0" err="1"/>
              <a:t>Banking</a:t>
            </a:r>
            <a:r>
              <a:rPr lang="sv-SE" sz="2000" dirty="0"/>
              <a:t> </a:t>
            </a:r>
            <a:r>
              <a:rPr lang="sv-SE" sz="2000" dirty="0" err="1"/>
              <a:t>Authority</a:t>
            </a:r>
            <a:endParaRPr lang="sv-SE" sz="2000" dirty="0"/>
          </a:p>
          <a:p>
            <a:pPr lvl="1"/>
            <a:r>
              <a:rPr lang="sv-SE" sz="1600" dirty="0"/>
              <a:t>Betaltjänstleverantörer</a:t>
            </a:r>
            <a:endParaRPr lang="sv-SE" sz="2000" dirty="0"/>
          </a:p>
        </p:txBody>
      </p:sp>
      <p:sp>
        <p:nvSpPr>
          <p:cNvPr id="3" name="Date Placeholder 2"/>
          <p:cNvSpPr>
            <a:spLocks noGrp="1"/>
          </p:cNvSpPr>
          <p:nvPr>
            <p:ph type="dt" sz="half" idx="10"/>
          </p:nvPr>
        </p:nvSpPr>
        <p:spPr/>
        <p:txBody>
          <a:bodyPr/>
          <a:lstStyle/>
          <a:p>
            <a:fld id="{5B7040D9-DDED-4319-8960-A18415F2AF9E}" type="datetime1">
              <a:rPr lang="sv-SE" smtClean="0"/>
              <a:t>2019-02-11</a:t>
            </a:fld>
            <a:endParaRPr lang="sv-SE"/>
          </a:p>
        </p:txBody>
      </p:sp>
      <p:sp>
        <p:nvSpPr>
          <p:cNvPr id="4" name="Footer Placeholder 3"/>
          <p:cNvSpPr>
            <a:spLocks noGrp="1"/>
          </p:cNvSpPr>
          <p:nvPr>
            <p:ph type="ftr" sz="quarter" idx="11"/>
          </p:nvPr>
        </p:nvSpPr>
        <p:spPr/>
        <p:txBody>
          <a:bodyPr/>
          <a:lstStyle/>
          <a:p>
            <a:r>
              <a:rPr lang="sv-SE"/>
              <a:t>Personuppgiftsincidenter &amp; NIS</a:t>
            </a:r>
            <a:endParaRPr lang="sv-SE" dirty="0"/>
          </a:p>
        </p:txBody>
      </p:sp>
      <p:sp>
        <p:nvSpPr>
          <p:cNvPr id="5" name="Slide Number Placeholder 4"/>
          <p:cNvSpPr>
            <a:spLocks noGrp="1"/>
          </p:cNvSpPr>
          <p:nvPr>
            <p:ph type="sldNum" sz="quarter" idx="12"/>
          </p:nvPr>
        </p:nvSpPr>
        <p:spPr/>
        <p:txBody>
          <a:bodyPr/>
          <a:lstStyle/>
          <a:p>
            <a:fld id="{2FB68B0C-B4C3-4B82-91AE-0CC6ABA810C1}" type="slidenum">
              <a:rPr lang="sv-SE" smtClean="0"/>
              <a:pPr/>
              <a:t>2</a:t>
            </a:fld>
            <a:endParaRPr lang="sv-SE"/>
          </a:p>
        </p:txBody>
      </p:sp>
      <p:sp>
        <p:nvSpPr>
          <p:cNvPr id="6" name="Title 5"/>
          <p:cNvSpPr>
            <a:spLocks noGrp="1"/>
          </p:cNvSpPr>
          <p:nvPr>
            <p:ph type="title"/>
          </p:nvPr>
        </p:nvSpPr>
        <p:spPr/>
        <p:txBody>
          <a:bodyPr/>
          <a:lstStyle/>
          <a:p>
            <a:r>
              <a:rPr lang="sv-SE" dirty="0"/>
              <a:t>Olika skyldigheter att anmäla incidenter</a:t>
            </a:r>
          </a:p>
        </p:txBody>
      </p:sp>
      <p:pic>
        <p:nvPicPr>
          <p:cNvPr id="8" name="Picture Placeholder 7"/>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16642" r="16642"/>
          <a:stretch>
            <a:fillRect/>
          </a:stretch>
        </p:blipFill>
        <p:spPr/>
      </p:pic>
    </p:spTree>
    <p:extLst>
      <p:ext uri="{BB962C8B-B14F-4D97-AF65-F5344CB8AC3E}">
        <p14:creationId xmlns:p14="http://schemas.microsoft.com/office/powerpoint/2010/main" val="1194820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0E65E-CB59-5042-84FD-F4ABAF977711}"/>
              </a:ext>
            </a:extLst>
          </p:cNvPr>
          <p:cNvSpPr>
            <a:spLocks noGrp="1"/>
          </p:cNvSpPr>
          <p:nvPr>
            <p:ph idx="1"/>
          </p:nvPr>
        </p:nvSpPr>
        <p:spPr/>
        <p:txBody>
          <a:bodyPr>
            <a:normAutofit fontScale="85000" lnSpcReduction="20000"/>
          </a:bodyPr>
          <a:lstStyle/>
          <a:p>
            <a:pPr marL="0" indent="0">
              <a:buNone/>
            </a:pPr>
            <a:r>
              <a:rPr lang="sv-SE" sz="1600" dirty="0"/>
              <a:t>En väl genomarbetad incidenthanteringsplan bör innehålla följande delar:</a:t>
            </a:r>
          </a:p>
          <a:p>
            <a:r>
              <a:rPr lang="sv-SE" sz="1600" dirty="0"/>
              <a:t>Formellt godkänd av högsta ledningen</a:t>
            </a:r>
          </a:p>
          <a:p>
            <a:r>
              <a:rPr lang="sv-SE" sz="1600" dirty="0"/>
              <a:t>En styrmodell som hanterar både det förebyggande arbetet och själva incidenthanteringsarbetet</a:t>
            </a:r>
          </a:p>
          <a:p>
            <a:r>
              <a:rPr lang="sv-SE" sz="1600" dirty="0"/>
              <a:t>Principer för beslutsfattande. Incidenthanteringsteamet och alla som är involverade i arbetet med incidenthantering måste veta hur, när och varför beslut kan fattas.</a:t>
            </a:r>
          </a:p>
          <a:p>
            <a:r>
              <a:rPr lang="sv-SE" sz="1600" dirty="0"/>
              <a:t>En lista på personer som kommer att vara involverade i incidenthanteringen och vilka roller de kommer att ha</a:t>
            </a:r>
          </a:p>
          <a:p>
            <a:r>
              <a:rPr lang="sv-SE" sz="1600" dirty="0"/>
              <a:t>Regelbundna tester såsom ”table-</a:t>
            </a:r>
            <a:r>
              <a:rPr lang="sv-SE" sz="1600" dirty="0" err="1"/>
              <a:t>top</a:t>
            </a:r>
            <a:r>
              <a:rPr lang="sv-SE" sz="1600" dirty="0"/>
              <a:t>” övningar eller liknande</a:t>
            </a:r>
          </a:p>
          <a:p>
            <a:r>
              <a:rPr lang="sv-SE" sz="1600" dirty="0"/>
              <a:t>Mätetal, vad innebär en lyckad incidenthantering?</a:t>
            </a:r>
          </a:p>
          <a:p>
            <a:r>
              <a:rPr lang="sv-SE" sz="1600" dirty="0"/>
              <a:t>Förberedda mallar för kommunikation, t.ex. till allmänheten och press</a:t>
            </a:r>
          </a:p>
          <a:p>
            <a:r>
              <a:rPr lang="sv-SE" sz="1600" dirty="0"/>
              <a:t>Uppdateringsintervall, för att säkerställa att planen stämmer överens med förändringar i organisation, teknik m.m.</a:t>
            </a:r>
          </a:p>
        </p:txBody>
      </p:sp>
      <p:sp>
        <p:nvSpPr>
          <p:cNvPr id="4" name="Platshållare för datum 3"/>
          <p:cNvSpPr>
            <a:spLocks noGrp="1"/>
          </p:cNvSpPr>
          <p:nvPr>
            <p:ph type="dt" sz="half" idx="10"/>
          </p:nvPr>
        </p:nvSpPr>
        <p:spPr/>
        <p:txBody>
          <a:bodyPr/>
          <a:lstStyle/>
          <a:p>
            <a:fld id="{AAE29413-5077-48D1-AE92-7EF6BBFA8E9C}" type="datetime1">
              <a:rPr lang="sv-SE" smtClean="0"/>
              <a:t>2019-02-11</a:t>
            </a:fld>
            <a:endParaRPr lang="sv-SE"/>
          </a:p>
        </p:txBody>
      </p:sp>
      <p:sp>
        <p:nvSpPr>
          <p:cNvPr id="5" name="Platshållare för sidfot 4"/>
          <p:cNvSpPr>
            <a:spLocks noGrp="1"/>
          </p:cNvSpPr>
          <p:nvPr>
            <p:ph type="ftr" sz="quarter" idx="11"/>
          </p:nvPr>
        </p:nvSpPr>
        <p:spPr/>
        <p:txBody>
          <a:bodyPr/>
          <a:lstStyle/>
          <a:p>
            <a:r>
              <a:rPr lang="sv-SE"/>
              <a:t>Personuppgiftsincidenter &amp; NIS</a:t>
            </a:r>
          </a:p>
        </p:txBody>
      </p:sp>
      <p:sp>
        <p:nvSpPr>
          <p:cNvPr id="6" name="Platshållare för bildnummer 5"/>
          <p:cNvSpPr>
            <a:spLocks noGrp="1"/>
          </p:cNvSpPr>
          <p:nvPr>
            <p:ph type="sldNum" sz="quarter" idx="12"/>
          </p:nvPr>
        </p:nvSpPr>
        <p:spPr/>
        <p:txBody>
          <a:bodyPr/>
          <a:lstStyle/>
          <a:p>
            <a:fld id="{40682D19-6545-F44D-99C0-423D7963438D}" type="slidenum">
              <a:rPr lang="sv-SE" smtClean="0"/>
              <a:t>20</a:t>
            </a:fld>
            <a:endParaRPr lang="sv-SE"/>
          </a:p>
        </p:txBody>
      </p:sp>
      <p:sp>
        <p:nvSpPr>
          <p:cNvPr id="2" name="Title 1">
            <a:extLst>
              <a:ext uri="{FF2B5EF4-FFF2-40B4-BE49-F238E27FC236}">
                <a16:creationId xmlns:a16="http://schemas.microsoft.com/office/drawing/2014/main" id="{2EF79E1A-191B-F147-9FC4-20F37464BF6E}"/>
              </a:ext>
            </a:extLst>
          </p:cNvPr>
          <p:cNvSpPr>
            <a:spLocks noGrp="1"/>
          </p:cNvSpPr>
          <p:nvPr>
            <p:ph type="title"/>
          </p:nvPr>
        </p:nvSpPr>
        <p:spPr/>
        <p:txBody>
          <a:bodyPr>
            <a:normAutofit/>
          </a:bodyPr>
          <a:lstStyle/>
          <a:p>
            <a:r>
              <a:rPr lang="sv-SE" dirty="0"/>
              <a:t>Incidenthanteringsplan</a:t>
            </a:r>
          </a:p>
        </p:txBody>
      </p:sp>
    </p:spTree>
    <p:extLst>
      <p:ext uri="{BB962C8B-B14F-4D97-AF65-F5344CB8AC3E}">
        <p14:creationId xmlns:p14="http://schemas.microsoft.com/office/powerpoint/2010/main" val="186469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0E65E-CB59-5042-84FD-F4ABAF977711}"/>
              </a:ext>
            </a:extLst>
          </p:cNvPr>
          <p:cNvSpPr>
            <a:spLocks noGrp="1"/>
          </p:cNvSpPr>
          <p:nvPr>
            <p:ph idx="1"/>
          </p:nvPr>
        </p:nvSpPr>
        <p:spPr/>
        <p:txBody>
          <a:bodyPr>
            <a:normAutofit lnSpcReduction="10000"/>
          </a:bodyPr>
          <a:lstStyle/>
          <a:p>
            <a:pPr marL="0" indent="0">
              <a:buNone/>
            </a:pPr>
            <a:r>
              <a:rPr lang="sv-SE" sz="2000" dirty="0"/>
              <a:t>För att kunna utveckla funktionen krävs</a:t>
            </a:r>
          </a:p>
          <a:p>
            <a:r>
              <a:rPr lang="sv-SE" sz="2000" dirty="0"/>
              <a:t>Reviderade hot- och sårbarhetsanalyser</a:t>
            </a:r>
          </a:p>
          <a:p>
            <a:r>
              <a:rPr lang="sv-SE" sz="2000" dirty="0"/>
              <a:t>Teknisk förmåga (intrångsdetektering, brandväggar, anti-spam)</a:t>
            </a:r>
          </a:p>
          <a:p>
            <a:r>
              <a:rPr lang="sv-SE" sz="2000" dirty="0"/>
              <a:t>Gemensam taxonomi och klassificering</a:t>
            </a:r>
          </a:p>
          <a:p>
            <a:r>
              <a:rPr lang="sv-SE" sz="2000" dirty="0"/>
              <a:t>Tester för att utesluta att vi redan har/har haft intrång i våra system</a:t>
            </a:r>
            <a:endParaRPr lang="sv-SE" sz="1600" dirty="0"/>
          </a:p>
        </p:txBody>
      </p:sp>
      <p:sp>
        <p:nvSpPr>
          <p:cNvPr id="4" name="Platshållare för datum 3"/>
          <p:cNvSpPr>
            <a:spLocks noGrp="1"/>
          </p:cNvSpPr>
          <p:nvPr>
            <p:ph type="dt" sz="half" idx="10"/>
          </p:nvPr>
        </p:nvSpPr>
        <p:spPr/>
        <p:txBody>
          <a:bodyPr/>
          <a:lstStyle/>
          <a:p>
            <a:fld id="{D35FB139-0130-4DDB-AFA1-E80607C1D03D}" type="datetime1">
              <a:rPr lang="sv-SE" smtClean="0"/>
              <a:t>2019-02-11</a:t>
            </a:fld>
            <a:endParaRPr lang="sv-SE"/>
          </a:p>
        </p:txBody>
      </p:sp>
      <p:sp>
        <p:nvSpPr>
          <p:cNvPr id="5" name="Platshållare för sidfot 4"/>
          <p:cNvSpPr>
            <a:spLocks noGrp="1"/>
          </p:cNvSpPr>
          <p:nvPr>
            <p:ph type="ftr" sz="quarter" idx="11"/>
          </p:nvPr>
        </p:nvSpPr>
        <p:spPr/>
        <p:txBody>
          <a:bodyPr/>
          <a:lstStyle/>
          <a:p>
            <a:r>
              <a:rPr lang="sv-SE"/>
              <a:t>Personuppgiftsincidenter &amp; NIS</a:t>
            </a:r>
          </a:p>
        </p:txBody>
      </p:sp>
      <p:sp>
        <p:nvSpPr>
          <p:cNvPr id="6" name="Platshållare för bildnummer 5"/>
          <p:cNvSpPr>
            <a:spLocks noGrp="1"/>
          </p:cNvSpPr>
          <p:nvPr>
            <p:ph type="sldNum" sz="quarter" idx="12"/>
          </p:nvPr>
        </p:nvSpPr>
        <p:spPr/>
        <p:txBody>
          <a:bodyPr/>
          <a:lstStyle/>
          <a:p>
            <a:fld id="{40682D19-6545-F44D-99C0-423D7963438D}" type="slidenum">
              <a:rPr lang="sv-SE" smtClean="0"/>
              <a:t>21</a:t>
            </a:fld>
            <a:endParaRPr lang="sv-SE"/>
          </a:p>
        </p:txBody>
      </p:sp>
      <p:sp>
        <p:nvSpPr>
          <p:cNvPr id="2" name="Title 1">
            <a:extLst>
              <a:ext uri="{FF2B5EF4-FFF2-40B4-BE49-F238E27FC236}">
                <a16:creationId xmlns:a16="http://schemas.microsoft.com/office/drawing/2014/main" id="{2EF79E1A-191B-F147-9FC4-20F37464BF6E}"/>
              </a:ext>
            </a:extLst>
          </p:cNvPr>
          <p:cNvSpPr>
            <a:spLocks noGrp="1"/>
          </p:cNvSpPr>
          <p:nvPr>
            <p:ph type="title"/>
          </p:nvPr>
        </p:nvSpPr>
        <p:spPr/>
        <p:txBody>
          <a:bodyPr>
            <a:normAutofit/>
          </a:bodyPr>
          <a:lstStyle/>
          <a:p>
            <a:r>
              <a:rPr lang="sv-SE" dirty="0"/>
              <a:t>Incidenthantering</a:t>
            </a:r>
          </a:p>
        </p:txBody>
      </p:sp>
      <p:pic>
        <p:nvPicPr>
          <p:cNvPr id="9" name="Picture Placeholder 8"/>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16618" r="16618"/>
          <a:stretch>
            <a:fillRect/>
          </a:stretch>
        </p:blipFill>
        <p:spPr/>
      </p:pic>
    </p:spTree>
    <p:extLst>
      <p:ext uri="{BB962C8B-B14F-4D97-AF65-F5344CB8AC3E}">
        <p14:creationId xmlns:p14="http://schemas.microsoft.com/office/powerpoint/2010/main" val="3717303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normAutofit fontScale="90000"/>
          </a:bodyPr>
          <a:lstStyle/>
          <a:p>
            <a:r>
              <a:rPr lang="sv-SE" dirty="0"/>
              <a:t>NIS-lagen </a:t>
            </a:r>
            <a:br>
              <a:rPr lang="sv-SE" dirty="0"/>
            </a:br>
            <a:r>
              <a:rPr lang="sv-SE" dirty="0"/>
              <a:t>- </a:t>
            </a:r>
            <a:r>
              <a:rPr lang="sv-SE" sz="4000" dirty="0"/>
              <a:t>Ny lag om informationssäkerhet för samhällsviktiga och digitala tjänster</a:t>
            </a:r>
          </a:p>
        </p:txBody>
      </p:sp>
      <p:sp>
        <p:nvSpPr>
          <p:cNvPr id="5" name="Underrubrik 4"/>
          <p:cNvSpPr>
            <a:spLocks noGrp="1"/>
          </p:cNvSpPr>
          <p:nvPr>
            <p:ph type="subTitle" idx="1"/>
          </p:nvPr>
        </p:nvSpPr>
        <p:spPr/>
        <p:txBody>
          <a:bodyPr>
            <a:normAutofit/>
          </a:bodyPr>
          <a:lstStyle/>
          <a:p>
            <a:endParaRPr lang="sv-SE" dirty="0"/>
          </a:p>
        </p:txBody>
      </p:sp>
    </p:spTree>
    <p:extLst>
      <p:ext uri="{BB962C8B-B14F-4D97-AF65-F5344CB8AC3E}">
        <p14:creationId xmlns:p14="http://schemas.microsoft.com/office/powerpoint/2010/main" val="3294712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1588" y="1808163"/>
            <a:ext cx="5352948" cy="3925887"/>
          </a:xfrm>
        </p:spPr>
        <p:txBody>
          <a:bodyPr>
            <a:noAutofit/>
          </a:bodyPr>
          <a:lstStyle/>
          <a:p>
            <a:r>
              <a:rPr lang="sv-SE" sz="1600" dirty="0"/>
              <a:t>Informationshantering utförs i allt högre grad med stöd av IT</a:t>
            </a:r>
          </a:p>
          <a:p>
            <a:r>
              <a:rPr lang="sv-SE" sz="1600" dirty="0"/>
              <a:t>Innebär ökade möjligheter, men även ökade risker för incidenter såsom dataintrång, bedrägerier och spridning av skadlig kod</a:t>
            </a:r>
          </a:p>
          <a:p>
            <a:r>
              <a:rPr lang="sv-SE" sz="1600" dirty="0"/>
              <a:t>Bristande informationssäkerhet kan medföra att verksamheten inte kan bedrivas på ändamålsenligt sätt samt bristande skydd för den personliga integriteten</a:t>
            </a:r>
          </a:p>
          <a:p>
            <a:r>
              <a:rPr lang="sv-SE" sz="1600" dirty="0"/>
              <a:t>EU-direktiv antogs i juli 2016 (NIS-direktivet)</a:t>
            </a:r>
          </a:p>
          <a:p>
            <a:r>
              <a:rPr lang="sv-SE" sz="1600" dirty="0"/>
              <a:t>NIS-lagen trädde i kraft 1 aug 2018</a:t>
            </a:r>
          </a:p>
        </p:txBody>
      </p:sp>
      <p:sp>
        <p:nvSpPr>
          <p:cNvPr id="5" name="Date Placeholder 4"/>
          <p:cNvSpPr>
            <a:spLocks noGrp="1"/>
          </p:cNvSpPr>
          <p:nvPr>
            <p:ph type="dt" sz="half" idx="10"/>
          </p:nvPr>
        </p:nvSpPr>
        <p:spPr/>
        <p:txBody>
          <a:bodyPr/>
          <a:lstStyle/>
          <a:p>
            <a:pPr>
              <a:defRPr/>
            </a:pPr>
            <a:fld id="{71884B24-CF1A-465F-83BA-9345B71901EF}" type="datetime1">
              <a:rPr lang="sv-SE" smtClean="0"/>
              <a:t>2019-02-11</a:t>
            </a:fld>
            <a:endParaRPr lang="sv-SE" dirty="0"/>
          </a:p>
        </p:txBody>
      </p:sp>
      <p:sp>
        <p:nvSpPr>
          <p:cNvPr id="6" name="Footer Placeholder 5"/>
          <p:cNvSpPr>
            <a:spLocks noGrp="1"/>
          </p:cNvSpPr>
          <p:nvPr>
            <p:ph type="ftr" sz="quarter" idx="11"/>
          </p:nvPr>
        </p:nvSpPr>
        <p:spPr/>
        <p:txBody>
          <a:bodyPr/>
          <a:lstStyle/>
          <a:p>
            <a:pPr>
              <a:defRPr/>
            </a:pPr>
            <a:r>
              <a:rPr lang="sv-SE"/>
              <a:t>Personuppgiftsincidenter &amp; NIS</a:t>
            </a:r>
            <a:endParaRPr lang="sv-SE" dirty="0"/>
          </a:p>
        </p:txBody>
      </p:sp>
      <p:sp>
        <p:nvSpPr>
          <p:cNvPr id="7" name="Slide Number Placeholder 6"/>
          <p:cNvSpPr>
            <a:spLocks noGrp="1"/>
          </p:cNvSpPr>
          <p:nvPr>
            <p:ph type="sldNum" sz="quarter" idx="12"/>
          </p:nvPr>
        </p:nvSpPr>
        <p:spPr/>
        <p:txBody>
          <a:bodyPr/>
          <a:lstStyle/>
          <a:p>
            <a:pPr>
              <a:defRPr/>
            </a:pPr>
            <a:fld id="{7BABA461-1A30-409F-BD20-308C29729F3A}" type="slidenum">
              <a:rPr lang="sv-SE" smtClean="0"/>
              <a:pPr>
                <a:defRPr/>
              </a:pPr>
              <a:t>23</a:t>
            </a:fld>
            <a:endParaRPr lang="sv-SE" dirty="0"/>
          </a:p>
        </p:txBody>
      </p:sp>
      <p:sp>
        <p:nvSpPr>
          <p:cNvPr id="2" name="Title 1"/>
          <p:cNvSpPr>
            <a:spLocks noGrp="1"/>
          </p:cNvSpPr>
          <p:nvPr>
            <p:ph type="title"/>
          </p:nvPr>
        </p:nvSpPr>
        <p:spPr/>
        <p:txBody>
          <a:bodyPr/>
          <a:lstStyle/>
          <a:p>
            <a:r>
              <a:rPr lang="sv-SE" dirty="0"/>
              <a:t>Bakgrund till lagen</a:t>
            </a:r>
          </a:p>
        </p:txBody>
      </p:sp>
      <p:pic>
        <p:nvPicPr>
          <p:cNvPr id="11" name="Platshållare för bild 10"/>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16665" r="16665"/>
          <a:stretch>
            <a:fillRect/>
          </a:stretch>
        </p:blipFill>
        <p:spPr/>
      </p:pic>
    </p:spTree>
    <p:extLst>
      <p:ext uri="{BB962C8B-B14F-4D97-AF65-F5344CB8AC3E}">
        <p14:creationId xmlns:p14="http://schemas.microsoft.com/office/powerpoint/2010/main" val="4124224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913B5B-49C4-484E-8D84-9682C8FA6E65}"/>
              </a:ext>
            </a:extLst>
          </p:cNvPr>
          <p:cNvSpPr>
            <a:spLocks noGrp="1"/>
          </p:cNvSpPr>
          <p:nvPr>
            <p:ph type="title"/>
          </p:nvPr>
        </p:nvSpPr>
        <p:spPr/>
        <p:txBody>
          <a:bodyPr/>
          <a:lstStyle/>
          <a:p>
            <a:r>
              <a:rPr lang="sv-SE" dirty="0"/>
              <a:t>Vilka omfattas av lagen?</a:t>
            </a:r>
          </a:p>
        </p:txBody>
      </p:sp>
    </p:spTree>
    <p:extLst>
      <p:ext uri="{BB962C8B-B14F-4D97-AF65-F5344CB8AC3E}">
        <p14:creationId xmlns:p14="http://schemas.microsoft.com/office/powerpoint/2010/main" val="3633716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a:defRPr/>
            </a:pPr>
            <a:fld id="{74894490-E00E-494A-AB34-3839E1C2B45B}" type="datetime1">
              <a:rPr lang="sv-SE" smtClean="0"/>
              <a:t>2019-02-11</a:t>
            </a:fld>
            <a:endParaRPr lang="sv-SE" dirty="0"/>
          </a:p>
        </p:txBody>
      </p:sp>
      <p:sp>
        <p:nvSpPr>
          <p:cNvPr id="6" name="Platshållare för sidfot 5"/>
          <p:cNvSpPr>
            <a:spLocks noGrp="1"/>
          </p:cNvSpPr>
          <p:nvPr>
            <p:ph type="ftr" sz="quarter" idx="11"/>
          </p:nvPr>
        </p:nvSpPr>
        <p:spPr/>
        <p:txBody>
          <a:bodyPr/>
          <a:lstStyle/>
          <a:p>
            <a:pPr>
              <a:defRPr/>
            </a:pPr>
            <a:r>
              <a:rPr lang="sv-SE"/>
              <a:t>Personuppgiftsincidenter &amp; NIS</a:t>
            </a:r>
            <a:endParaRPr lang="sv-SE" dirty="0"/>
          </a:p>
        </p:txBody>
      </p:sp>
      <p:sp>
        <p:nvSpPr>
          <p:cNvPr id="3" name="Slide Number Placeholder 2"/>
          <p:cNvSpPr>
            <a:spLocks noGrp="1"/>
          </p:cNvSpPr>
          <p:nvPr>
            <p:ph type="sldNum" sz="quarter" idx="12"/>
          </p:nvPr>
        </p:nvSpPr>
        <p:spPr/>
        <p:txBody>
          <a:bodyPr/>
          <a:lstStyle/>
          <a:p>
            <a:pPr>
              <a:defRPr/>
            </a:pPr>
            <a:fld id="{7BABA461-1A30-409F-BD20-308C29729F3A}" type="slidenum">
              <a:rPr lang="sv-SE" smtClean="0"/>
              <a:pPr>
                <a:defRPr/>
              </a:pPr>
              <a:t>25</a:t>
            </a:fld>
            <a:endParaRPr lang="sv-SE"/>
          </a:p>
        </p:txBody>
      </p:sp>
      <p:pic>
        <p:nvPicPr>
          <p:cNvPr id="9" name="Platshållare för bild 8"/>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16691" b="16691"/>
          <a:stretch>
            <a:fillRect/>
          </a:stretch>
        </p:blipFill>
        <p:spPr/>
      </p:pic>
      <p:sp>
        <p:nvSpPr>
          <p:cNvPr id="4" name="Rubrik 3"/>
          <p:cNvSpPr>
            <a:spLocks noGrp="1"/>
          </p:cNvSpPr>
          <p:nvPr>
            <p:ph type="title"/>
          </p:nvPr>
        </p:nvSpPr>
        <p:spPr/>
        <p:txBody>
          <a:bodyPr/>
          <a:lstStyle/>
          <a:p>
            <a:r>
              <a:rPr lang="sv-SE" dirty="0"/>
              <a:t>Vilka omfattas av lagen?</a:t>
            </a:r>
          </a:p>
        </p:txBody>
      </p:sp>
      <p:sp>
        <p:nvSpPr>
          <p:cNvPr id="5" name="Platshållare för innehåll 4"/>
          <p:cNvSpPr>
            <a:spLocks noGrp="1"/>
          </p:cNvSpPr>
          <p:nvPr>
            <p:ph idx="1"/>
          </p:nvPr>
        </p:nvSpPr>
        <p:spPr/>
        <p:txBody>
          <a:bodyPr>
            <a:normAutofit/>
          </a:bodyPr>
          <a:lstStyle/>
          <a:p>
            <a:r>
              <a:rPr lang="sv-SE" sz="2000" dirty="0"/>
              <a:t>Leverantörer av samhällsviktiga tjänster</a:t>
            </a:r>
          </a:p>
          <a:p>
            <a:r>
              <a:rPr lang="sv-SE" sz="2000" dirty="0"/>
              <a:t>Leverantörer av digitala tjänster</a:t>
            </a:r>
          </a:p>
          <a:p>
            <a:r>
              <a:rPr lang="sv-SE" sz="2000" dirty="0"/>
              <a:t>Gäller både offentliga och privata aktörer</a:t>
            </a:r>
          </a:p>
          <a:p>
            <a:r>
              <a:rPr lang="sv-SE" sz="2000" dirty="0"/>
              <a:t>Finns vissa undantag</a:t>
            </a:r>
          </a:p>
        </p:txBody>
      </p:sp>
    </p:spTree>
    <p:extLst>
      <p:ext uri="{BB962C8B-B14F-4D97-AF65-F5344CB8AC3E}">
        <p14:creationId xmlns:p14="http://schemas.microsoft.com/office/powerpoint/2010/main" val="1238579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1271588" y="1808163"/>
            <a:ext cx="4731342" cy="4296075"/>
          </a:xfrm>
        </p:spPr>
        <p:txBody>
          <a:bodyPr>
            <a:normAutofit fontScale="77500" lnSpcReduction="20000"/>
          </a:bodyPr>
          <a:lstStyle/>
          <a:p>
            <a:r>
              <a:rPr lang="sv-SE" dirty="0"/>
              <a:t>Bedriver verksamhet inom </a:t>
            </a:r>
          </a:p>
          <a:p>
            <a:pPr lvl="1"/>
            <a:r>
              <a:rPr lang="sv-SE" dirty="0"/>
              <a:t>Energi</a:t>
            </a:r>
          </a:p>
          <a:p>
            <a:pPr lvl="1"/>
            <a:r>
              <a:rPr lang="sv-SE" dirty="0"/>
              <a:t>Transport</a:t>
            </a:r>
          </a:p>
          <a:p>
            <a:pPr lvl="1"/>
            <a:r>
              <a:rPr lang="sv-SE" dirty="0"/>
              <a:t>Bankverksamhet, finansmarknadsinfrastruktur</a:t>
            </a:r>
          </a:p>
          <a:p>
            <a:pPr lvl="1"/>
            <a:r>
              <a:rPr lang="sv-SE" dirty="0"/>
              <a:t>Hälso- och sjukvård</a:t>
            </a:r>
          </a:p>
          <a:p>
            <a:pPr lvl="1"/>
            <a:r>
              <a:rPr lang="sv-SE" dirty="0"/>
              <a:t>Leverans och distribution av dricksvatten, eller</a:t>
            </a:r>
          </a:p>
          <a:p>
            <a:pPr lvl="1"/>
            <a:r>
              <a:rPr lang="sv-SE" dirty="0"/>
              <a:t>Digital infrastruktur</a:t>
            </a:r>
          </a:p>
          <a:p>
            <a:r>
              <a:rPr lang="sv-SE" dirty="0"/>
              <a:t>Ytterligare kriterier</a:t>
            </a:r>
          </a:p>
          <a:p>
            <a:pPr lvl="1"/>
            <a:r>
              <a:rPr lang="sv-SE" dirty="0"/>
              <a:t>Leverantören ska vara etablerad i Sverige</a:t>
            </a:r>
          </a:p>
          <a:p>
            <a:pPr lvl="1"/>
            <a:r>
              <a:rPr lang="sv-SE" dirty="0"/>
              <a:t>Tjänsten är samhällsviktig</a:t>
            </a:r>
          </a:p>
          <a:p>
            <a:pPr lvl="1"/>
            <a:r>
              <a:rPr lang="sv-SE" dirty="0"/>
              <a:t>Tillhandahållandet av tjänsten är beroende av nätverk och informationssystem, och </a:t>
            </a:r>
          </a:p>
          <a:p>
            <a:pPr lvl="1"/>
            <a:r>
              <a:rPr lang="sv-SE" dirty="0"/>
              <a:t>En incident skulle medföra en betydande störning vid tillhandahållandet av tjänsten</a:t>
            </a:r>
          </a:p>
          <a:p>
            <a:r>
              <a:rPr lang="sv-SE" dirty="0"/>
              <a:t>Ska anmäla sig till tillsynsmyndighet utan dröjsmål</a:t>
            </a:r>
          </a:p>
          <a:p>
            <a:endParaRPr lang="sv-SE" dirty="0"/>
          </a:p>
        </p:txBody>
      </p:sp>
      <p:sp>
        <p:nvSpPr>
          <p:cNvPr id="3" name="Platshållare för datum 2"/>
          <p:cNvSpPr>
            <a:spLocks noGrp="1"/>
          </p:cNvSpPr>
          <p:nvPr>
            <p:ph type="dt" sz="half" idx="10"/>
          </p:nvPr>
        </p:nvSpPr>
        <p:spPr/>
        <p:txBody>
          <a:bodyPr/>
          <a:lstStyle/>
          <a:p>
            <a:pPr>
              <a:defRPr/>
            </a:pPr>
            <a:fld id="{22ACCBDE-7F24-46FA-B745-270F68DB3A4D}" type="datetime1">
              <a:rPr lang="sv-SE" smtClean="0"/>
              <a:t>2019-02-11</a:t>
            </a:fld>
            <a:endParaRPr lang="sv-SE"/>
          </a:p>
        </p:txBody>
      </p:sp>
      <p:sp>
        <p:nvSpPr>
          <p:cNvPr id="4" name="Platshållare för sidfot 3"/>
          <p:cNvSpPr>
            <a:spLocks noGrp="1"/>
          </p:cNvSpPr>
          <p:nvPr>
            <p:ph type="ftr" sz="quarter" idx="11"/>
          </p:nvPr>
        </p:nvSpPr>
        <p:spPr/>
        <p:txBody>
          <a:bodyPr/>
          <a:lstStyle/>
          <a:p>
            <a:pPr>
              <a:defRPr/>
            </a:pPr>
            <a:r>
              <a:rPr lang="sv-SE"/>
              <a:t>Personuppgiftsincidenter &amp; NIS</a:t>
            </a:r>
            <a:endParaRPr lang="sv-SE" dirty="0"/>
          </a:p>
        </p:txBody>
      </p:sp>
      <p:sp>
        <p:nvSpPr>
          <p:cNvPr id="5" name="Slide Number Placeholder 4"/>
          <p:cNvSpPr>
            <a:spLocks noGrp="1"/>
          </p:cNvSpPr>
          <p:nvPr>
            <p:ph type="sldNum" sz="quarter" idx="12"/>
          </p:nvPr>
        </p:nvSpPr>
        <p:spPr/>
        <p:txBody>
          <a:bodyPr/>
          <a:lstStyle/>
          <a:p>
            <a:pPr>
              <a:defRPr/>
            </a:pPr>
            <a:fld id="{7BABA461-1A30-409F-BD20-308C29729F3A}" type="slidenum">
              <a:rPr lang="sv-SE" smtClean="0"/>
              <a:pPr>
                <a:defRPr/>
              </a:pPr>
              <a:t>26</a:t>
            </a:fld>
            <a:endParaRPr lang="sv-SE"/>
          </a:p>
        </p:txBody>
      </p:sp>
      <p:sp>
        <p:nvSpPr>
          <p:cNvPr id="7" name="Rubrik 6"/>
          <p:cNvSpPr>
            <a:spLocks noGrp="1"/>
          </p:cNvSpPr>
          <p:nvPr>
            <p:ph type="title"/>
          </p:nvPr>
        </p:nvSpPr>
        <p:spPr/>
        <p:txBody>
          <a:bodyPr>
            <a:normAutofit fontScale="90000"/>
          </a:bodyPr>
          <a:lstStyle/>
          <a:p>
            <a:br>
              <a:rPr lang="sv-SE" dirty="0"/>
            </a:br>
            <a:r>
              <a:rPr lang="sv-SE" dirty="0"/>
              <a:t>Leverantörer av samhällsviktiga tjänster </a:t>
            </a:r>
          </a:p>
        </p:txBody>
      </p:sp>
      <p:pic>
        <p:nvPicPr>
          <p:cNvPr id="10" name="Platshållare för bild 9"/>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16667" b="16667"/>
          <a:stretch>
            <a:fillRect/>
          </a:stretch>
        </p:blipFill>
        <p:spPr/>
      </p:pic>
    </p:spTree>
    <p:extLst>
      <p:ext uri="{BB962C8B-B14F-4D97-AF65-F5344CB8AC3E}">
        <p14:creationId xmlns:p14="http://schemas.microsoft.com/office/powerpoint/2010/main" val="899099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1271588" y="1808163"/>
            <a:ext cx="4731342" cy="4518496"/>
          </a:xfrm>
        </p:spPr>
        <p:txBody>
          <a:bodyPr>
            <a:normAutofit fontScale="85000" lnSpcReduction="20000"/>
          </a:bodyPr>
          <a:lstStyle/>
          <a:p>
            <a:r>
              <a:rPr lang="sv-SE" dirty="0"/>
              <a:t>Hänsyn tas till:</a:t>
            </a:r>
          </a:p>
          <a:p>
            <a:pPr marL="800100" lvl="1" indent="-342900">
              <a:buFont typeface="+mj-lt"/>
              <a:buAutoNum type="arabicPeriod"/>
            </a:pPr>
            <a:r>
              <a:rPr lang="sv-SE" dirty="0"/>
              <a:t>antalet användare som är beroende av den tjänst som den berörda leverantören tillhandahåller, </a:t>
            </a:r>
          </a:p>
          <a:p>
            <a:pPr marL="800100" lvl="1" indent="-342900">
              <a:buFont typeface="+mj-lt"/>
              <a:buAutoNum type="arabicPeriod"/>
            </a:pPr>
            <a:r>
              <a:rPr lang="sv-SE" dirty="0"/>
              <a:t>hur beroende andra sektorer som omfattas av NIS-direktivet är av den tjänst som leverantören tillhandahåller,</a:t>
            </a:r>
          </a:p>
          <a:p>
            <a:pPr marL="800100" lvl="1" indent="-342900">
              <a:buFont typeface="+mj-lt"/>
              <a:buAutoNum type="arabicPeriod"/>
            </a:pPr>
            <a:r>
              <a:rPr lang="sv-SE" dirty="0"/>
              <a:t>vilken inverkan incidenter skulle kunna ha på ekonomisk och samhällelig verksamhet eller allmän säkerhet, uttryckt i grad och varaktighet,</a:t>
            </a:r>
          </a:p>
          <a:p>
            <a:pPr marL="800100" lvl="1" indent="-342900">
              <a:buFont typeface="+mj-lt"/>
              <a:buAutoNum type="arabicPeriod"/>
            </a:pPr>
            <a:r>
              <a:rPr lang="sv-SE" dirty="0"/>
              <a:t>leverantörens marknadsandel, </a:t>
            </a:r>
          </a:p>
          <a:p>
            <a:pPr marL="800100" lvl="1" indent="-342900">
              <a:buFont typeface="+mj-lt"/>
              <a:buAutoNum type="arabicPeriod"/>
            </a:pPr>
            <a:r>
              <a:rPr lang="sv-SE" dirty="0"/>
              <a:t>hur stort geografiskt område som skulle kunna påverkas av en incident, och</a:t>
            </a:r>
          </a:p>
          <a:p>
            <a:pPr marL="800100" lvl="1" indent="-342900">
              <a:buFont typeface="+mj-lt"/>
              <a:buAutoNum type="arabicPeriod"/>
            </a:pPr>
            <a:r>
              <a:rPr lang="sv-SE" dirty="0"/>
              <a:t>leverantörens betydelse för upprätthållandet av en tillräcklig tjänstenivå, med hänsyn tagen till alternativa sätt för att tillhandahålla tjänsten.</a:t>
            </a:r>
          </a:p>
          <a:p>
            <a:r>
              <a:rPr lang="sv-SE" dirty="0" err="1"/>
              <a:t>MSB:s</a:t>
            </a:r>
            <a:r>
              <a:rPr lang="sv-SE" dirty="0"/>
              <a:t> föreskrifter förtydligar och anger specifika kriterier för varje tjänst </a:t>
            </a:r>
          </a:p>
          <a:p>
            <a:endParaRPr lang="sv-SE" dirty="0"/>
          </a:p>
        </p:txBody>
      </p:sp>
      <p:sp>
        <p:nvSpPr>
          <p:cNvPr id="3" name="Platshållare för datum 2"/>
          <p:cNvSpPr>
            <a:spLocks noGrp="1"/>
          </p:cNvSpPr>
          <p:nvPr>
            <p:ph type="dt" sz="half" idx="10"/>
          </p:nvPr>
        </p:nvSpPr>
        <p:spPr/>
        <p:txBody>
          <a:bodyPr/>
          <a:lstStyle/>
          <a:p>
            <a:pPr>
              <a:defRPr/>
            </a:pPr>
            <a:fld id="{E458730A-C071-4DE6-8EE7-E30B590325D6}" type="datetime1">
              <a:rPr lang="sv-SE" smtClean="0"/>
              <a:t>2019-02-11</a:t>
            </a:fld>
            <a:endParaRPr lang="sv-SE"/>
          </a:p>
        </p:txBody>
      </p:sp>
      <p:sp>
        <p:nvSpPr>
          <p:cNvPr id="4" name="Platshållare för sidfot 3"/>
          <p:cNvSpPr>
            <a:spLocks noGrp="1"/>
          </p:cNvSpPr>
          <p:nvPr>
            <p:ph type="ftr" sz="quarter" idx="11"/>
          </p:nvPr>
        </p:nvSpPr>
        <p:spPr/>
        <p:txBody>
          <a:bodyPr/>
          <a:lstStyle/>
          <a:p>
            <a:pPr>
              <a:defRPr/>
            </a:pPr>
            <a:r>
              <a:rPr lang="sv-SE"/>
              <a:t>Personuppgiftsincidenter &amp; NIS</a:t>
            </a:r>
            <a:endParaRPr lang="sv-SE" dirty="0"/>
          </a:p>
        </p:txBody>
      </p:sp>
      <p:sp>
        <p:nvSpPr>
          <p:cNvPr id="5" name="Slide Number Placeholder 4"/>
          <p:cNvSpPr>
            <a:spLocks noGrp="1"/>
          </p:cNvSpPr>
          <p:nvPr>
            <p:ph type="sldNum" sz="quarter" idx="12"/>
          </p:nvPr>
        </p:nvSpPr>
        <p:spPr/>
        <p:txBody>
          <a:bodyPr/>
          <a:lstStyle/>
          <a:p>
            <a:pPr>
              <a:defRPr/>
            </a:pPr>
            <a:fld id="{7BABA461-1A30-409F-BD20-308C29729F3A}" type="slidenum">
              <a:rPr lang="sv-SE" smtClean="0"/>
              <a:pPr>
                <a:defRPr/>
              </a:pPr>
              <a:t>27</a:t>
            </a:fld>
            <a:endParaRPr lang="sv-SE"/>
          </a:p>
        </p:txBody>
      </p:sp>
      <p:sp>
        <p:nvSpPr>
          <p:cNvPr id="7" name="Rubrik 6"/>
          <p:cNvSpPr>
            <a:spLocks noGrp="1"/>
          </p:cNvSpPr>
          <p:nvPr>
            <p:ph type="title"/>
          </p:nvPr>
        </p:nvSpPr>
        <p:spPr/>
        <p:txBody>
          <a:bodyPr>
            <a:normAutofit/>
          </a:bodyPr>
          <a:lstStyle/>
          <a:p>
            <a:br>
              <a:rPr lang="sv-SE" dirty="0"/>
            </a:br>
            <a:r>
              <a:rPr lang="sv-SE" dirty="0"/>
              <a:t>Vad är en betydande störning?</a:t>
            </a:r>
          </a:p>
        </p:txBody>
      </p:sp>
      <p:pic>
        <p:nvPicPr>
          <p:cNvPr id="8" name="Picture Placeholder 7"/>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16665" r="16665"/>
          <a:stretch>
            <a:fillRect/>
          </a:stretch>
        </p:blipFill>
        <p:spPr/>
      </p:pic>
    </p:spTree>
    <p:extLst>
      <p:ext uri="{BB962C8B-B14F-4D97-AF65-F5344CB8AC3E}">
        <p14:creationId xmlns:p14="http://schemas.microsoft.com/office/powerpoint/2010/main" val="3703472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1271588" y="1808163"/>
            <a:ext cx="4731342" cy="4140150"/>
          </a:xfrm>
        </p:spPr>
        <p:txBody>
          <a:bodyPr>
            <a:noAutofit/>
          </a:bodyPr>
          <a:lstStyle/>
          <a:p>
            <a:r>
              <a:rPr lang="sv-SE" sz="2000" dirty="0"/>
              <a:t>Alla som</a:t>
            </a:r>
          </a:p>
          <a:p>
            <a:pPr lvl="1"/>
            <a:r>
              <a:rPr lang="sv-SE" sz="1600" dirty="0"/>
              <a:t>Tillhandahåller molntjänster</a:t>
            </a:r>
          </a:p>
          <a:p>
            <a:pPr lvl="1"/>
            <a:r>
              <a:rPr lang="sv-SE" sz="1600" dirty="0"/>
              <a:t>Tillhandahåller internetbaserade marknadsplatser</a:t>
            </a:r>
          </a:p>
          <a:p>
            <a:pPr lvl="1"/>
            <a:r>
              <a:rPr lang="sv-SE" sz="1600" dirty="0"/>
              <a:t>Tillhandahåller internetbaserade sökmotorer</a:t>
            </a:r>
          </a:p>
          <a:p>
            <a:r>
              <a:rPr lang="sv-SE" sz="2000" dirty="0"/>
              <a:t>Ytterligare kriterier</a:t>
            </a:r>
          </a:p>
          <a:p>
            <a:pPr lvl="1"/>
            <a:r>
              <a:rPr lang="sv-SE" sz="1600" dirty="0"/>
              <a:t>Leverantören ska ha sitt huvudkontor i Sverige</a:t>
            </a:r>
          </a:p>
          <a:p>
            <a:pPr lvl="1"/>
            <a:r>
              <a:rPr lang="sv-SE" sz="1600" dirty="0"/>
              <a:t>Leverantören ska ha en årsomsättning som överstiger 10 miljoner euro eller ha 50 eller fler anställda</a:t>
            </a:r>
          </a:p>
          <a:p>
            <a:pPr lvl="1"/>
            <a:r>
              <a:rPr lang="sv-SE" sz="1600" dirty="0"/>
              <a:t>Tjänsten ska tillhandahållas externt, en leverantör som endast tillhandahåller någon av ovan tjänster internt omfattas inte</a:t>
            </a:r>
          </a:p>
        </p:txBody>
      </p:sp>
      <p:sp>
        <p:nvSpPr>
          <p:cNvPr id="3" name="Platshållare för datum 2"/>
          <p:cNvSpPr>
            <a:spLocks noGrp="1"/>
          </p:cNvSpPr>
          <p:nvPr>
            <p:ph type="dt" sz="half" idx="10"/>
          </p:nvPr>
        </p:nvSpPr>
        <p:spPr/>
        <p:txBody>
          <a:bodyPr/>
          <a:lstStyle/>
          <a:p>
            <a:pPr>
              <a:defRPr/>
            </a:pPr>
            <a:fld id="{AD921839-79B5-4272-9DFD-6958E9966D10}" type="datetime1">
              <a:rPr lang="sv-SE" smtClean="0"/>
              <a:t>2019-02-11</a:t>
            </a:fld>
            <a:endParaRPr lang="sv-SE"/>
          </a:p>
        </p:txBody>
      </p:sp>
      <p:sp>
        <p:nvSpPr>
          <p:cNvPr id="4" name="Platshållare för sidfot 3"/>
          <p:cNvSpPr>
            <a:spLocks noGrp="1"/>
          </p:cNvSpPr>
          <p:nvPr>
            <p:ph type="ftr" sz="quarter" idx="11"/>
          </p:nvPr>
        </p:nvSpPr>
        <p:spPr/>
        <p:txBody>
          <a:bodyPr/>
          <a:lstStyle/>
          <a:p>
            <a:pPr>
              <a:defRPr/>
            </a:pPr>
            <a:r>
              <a:rPr lang="sv-SE">
                <a:solidFill>
                  <a:srgbClr val="000000">
                    <a:tint val="75000"/>
                  </a:srgbClr>
                </a:solidFill>
              </a:rPr>
              <a:t>Personuppgiftsincidenter &amp; NIS</a:t>
            </a:r>
            <a:endParaRPr lang="sv-SE" dirty="0">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7BABA461-1A30-409F-BD20-308C29729F3A}" type="slidenum">
              <a:rPr lang="sv-SE" smtClean="0"/>
              <a:pPr>
                <a:defRPr/>
              </a:pPr>
              <a:t>28</a:t>
            </a:fld>
            <a:endParaRPr lang="sv-SE"/>
          </a:p>
        </p:txBody>
      </p:sp>
      <p:sp>
        <p:nvSpPr>
          <p:cNvPr id="7" name="Rubrik 6"/>
          <p:cNvSpPr>
            <a:spLocks noGrp="1"/>
          </p:cNvSpPr>
          <p:nvPr>
            <p:ph type="title"/>
          </p:nvPr>
        </p:nvSpPr>
        <p:spPr/>
        <p:txBody>
          <a:bodyPr>
            <a:normAutofit/>
          </a:bodyPr>
          <a:lstStyle/>
          <a:p>
            <a:br>
              <a:rPr lang="sv-SE" dirty="0"/>
            </a:br>
            <a:r>
              <a:rPr lang="sv-SE" dirty="0"/>
              <a:t>Leverantörer av digitala tjänster</a:t>
            </a:r>
          </a:p>
        </p:txBody>
      </p:sp>
      <p:pic>
        <p:nvPicPr>
          <p:cNvPr id="9" name="Platshållare för bild 8"/>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1196761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913B5B-49C4-484E-8D84-9682C8FA6E65}"/>
              </a:ext>
            </a:extLst>
          </p:cNvPr>
          <p:cNvSpPr>
            <a:spLocks noGrp="1"/>
          </p:cNvSpPr>
          <p:nvPr>
            <p:ph type="title"/>
          </p:nvPr>
        </p:nvSpPr>
        <p:spPr/>
        <p:txBody>
          <a:bodyPr/>
          <a:lstStyle/>
          <a:p>
            <a:r>
              <a:rPr lang="sv-SE" dirty="0"/>
              <a:t>Vad innebär lagen?</a:t>
            </a:r>
          </a:p>
        </p:txBody>
      </p:sp>
    </p:spTree>
    <p:extLst>
      <p:ext uri="{BB962C8B-B14F-4D97-AF65-F5344CB8AC3E}">
        <p14:creationId xmlns:p14="http://schemas.microsoft.com/office/powerpoint/2010/main" val="3250772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GDPR: Personuppgiftsincidenter</a:t>
            </a:r>
          </a:p>
        </p:txBody>
      </p:sp>
    </p:spTree>
    <p:extLst>
      <p:ext uri="{BB962C8B-B14F-4D97-AF65-F5344CB8AC3E}">
        <p14:creationId xmlns:p14="http://schemas.microsoft.com/office/powerpoint/2010/main" val="1577696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1271588" y="1808163"/>
            <a:ext cx="4731342" cy="4296075"/>
          </a:xfrm>
        </p:spPr>
        <p:txBody>
          <a:bodyPr>
            <a:normAutofit lnSpcReduction="10000"/>
          </a:bodyPr>
          <a:lstStyle/>
          <a:p>
            <a:r>
              <a:rPr lang="sv-SE" sz="1400" dirty="0"/>
              <a:t>Ska arbeta </a:t>
            </a:r>
            <a:r>
              <a:rPr lang="sv-SE" sz="1400" i="1" dirty="0"/>
              <a:t>systematiskt och riskbaserat </a:t>
            </a:r>
            <a:r>
              <a:rPr lang="sv-SE" sz="1400" dirty="0"/>
              <a:t>med informationssäkerhet</a:t>
            </a:r>
          </a:p>
          <a:p>
            <a:pPr lvl="1"/>
            <a:r>
              <a:rPr lang="sv-SE" sz="1100" dirty="0"/>
              <a:t>med stöd av standarderna SS-EN ISO/IEC 27001:2017 och SS-EN ISO/IEC 27002:2017 om ledningssystem för informationssäkerhet eller motsvarande</a:t>
            </a:r>
          </a:p>
          <a:p>
            <a:r>
              <a:rPr lang="sv-SE" sz="1400" dirty="0"/>
              <a:t>Ska göra en </a:t>
            </a:r>
            <a:r>
              <a:rPr lang="sv-SE" sz="1400" i="1" dirty="0"/>
              <a:t>riskanalys - åtgärdsplan</a:t>
            </a:r>
          </a:p>
          <a:p>
            <a:r>
              <a:rPr lang="sv-SE" sz="1400" dirty="0"/>
              <a:t>Ändamålsenliga och proportionella tekniska och organisatoriska åtgärder för att hantera risker som hotar säkerhet</a:t>
            </a:r>
          </a:p>
          <a:p>
            <a:r>
              <a:rPr lang="sv-SE" sz="1400" dirty="0"/>
              <a:t>Ska förebygga och minimera verkningar av incidenter</a:t>
            </a:r>
          </a:p>
          <a:p>
            <a:r>
              <a:rPr lang="sv-SE" sz="1400" dirty="0"/>
              <a:t>Skyldighet att rapportera vissa incidenter utan onödigt dröjsmål</a:t>
            </a:r>
          </a:p>
          <a:p>
            <a:r>
              <a:rPr lang="sv-SE" sz="1400" dirty="0"/>
              <a:t>Arbetet ska dokumenteras</a:t>
            </a:r>
          </a:p>
          <a:p>
            <a:endParaRPr lang="sv-SE" dirty="0"/>
          </a:p>
        </p:txBody>
      </p:sp>
      <p:sp>
        <p:nvSpPr>
          <p:cNvPr id="3" name="Platshållare för datum 2"/>
          <p:cNvSpPr>
            <a:spLocks noGrp="1"/>
          </p:cNvSpPr>
          <p:nvPr>
            <p:ph type="dt" sz="half" idx="10"/>
          </p:nvPr>
        </p:nvSpPr>
        <p:spPr/>
        <p:txBody>
          <a:bodyPr/>
          <a:lstStyle/>
          <a:p>
            <a:pPr>
              <a:defRPr/>
            </a:pPr>
            <a:fld id="{571747E0-3BD3-460C-ADAF-4B355EEAA524}" type="datetime1">
              <a:rPr lang="sv-SE" smtClean="0"/>
              <a:t>2019-02-11</a:t>
            </a:fld>
            <a:endParaRPr lang="sv-SE"/>
          </a:p>
        </p:txBody>
      </p:sp>
      <p:sp>
        <p:nvSpPr>
          <p:cNvPr id="4" name="Platshållare för sidfot 3"/>
          <p:cNvSpPr>
            <a:spLocks noGrp="1"/>
          </p:cNvSpPr>
          <p:nvPr>
            <p:ph type="ftr" sz="quarter" idx="11"/>
          </p:nvPr>
        </p:nvSpPr>
        <p:spPr/>
        <p:txBody>
          <a:bodyPr/>
          <a:lstStyle/>
          <a:p>
            <a:pPr>
              <a:defRPr/>
            </a:pPr>
            <a:r>
              <a:rPr lang="sv-SE"/>
              <a:t>Personuppgiftsincidenter &amp; NIS</a:t>
            </a:r>
            <a:endParaRPr lang="sv-SE" dirty="0"/>
          </a:p>
        </p:txBody>
      </p:sp>
      <p:sp>
        <p:nvSpPr>
          <p:cNvPr id="5" name="Slide Number Placeholder 4"/>
          <p:cNvSpPr>
            <a:spLocks noGrp="1"/>
          </p:cNvSpPr>
          <p:nvPr>
            <p:ph type="sldNum" sz="quarter" idx="12"/>
          </p:nvPr>
        </p:nvSpPr>
        <p:spPr/>
        <p:txBody>
          <a:bodyPr/>
          <a:lstStyle/>
          <a:p>
            <a:pPr>
              <a:defRPr/>
            </a:pPr>
            <a:fld id="{7BABA461-1A30-409F-BD20-308C29729F3A}" type="slidenum">
              <a:rPr lang="sv-SE" smtClean="0"/>
              <a:pPr>
                <a:defRPr/>
              </a:pPr>
              <a:t>30</a:t>
            </a:fld>
            <a:endParaRPr lang="sv-SE"/>
          </a:p>
        </p:txBody>
      </p:sp>
      <p:sp>
        <p:nvSpPr>
          <p:cNvPr id="7" name="Rubrik 6"/>
          <p:cNvSpPr>
            <a:spLocks noGrp="1"/>
          </p:cNvSpPr>
          <p:nvPr>
            <p:ph type="title"/>
          </p:nvPr>
        </p:nvSpPr>
        <p:spPr/>
        <p:txBody>
          <a:bodyPr>
            <a:normAutofit fontScale="90000"/>
          </a:bodyPr>
          <a:lstStyle/>
          <a:p>
            <a:br>
              <a:rPr lang="sv-SE" dirty="0"/>
            </a:br>
            <a:r>
              <a:rPr lang="sv-SE" dirty="0"/>
              <a:t>Skyldigheter för leverantörer av samhällsviktiga tjänster</a:t>
            </a:r>
          </a:p>
        </p:txBody>
      </p:sp>
      <p:pic>
        <p:nvPicPr>
          <p:cNvPr id="10" name="Platshållare för bild 9"/>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16667" b="16667"/>
          <a:stretch>
            <a:fillRect/>
          </a:stretch>
        </p:blipFill>
        <p:spPr/>
      </p:pic>
    </p:spTree>
    <p:extLst>
      <p:ext uri="{BB962C8B-B14F-4D97-AF65-F5344CB8AC3E}">
        <p14:creationId xmlns:p14="http://schemas.microsoft.com/office/powerpoint/2010/main" val="3272766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a:bodyPr>
          <a:lstStyle/>
          <a:p>
            <a:r>
              <a:rPr lang="sv-SE" dirty="0"/>
              <a:t>Ska vidta lämpliga tekniska och organisatoriska åtgärder </a:t>
            </a:r>
          </a:p>
          <a:p>
            <a:pPr lvl="1"/>
            <a:r>
              <a:rPr lang="sv-SE" sz="1700" dirty="0"/>
              <a:t>Utgå från vad ni anser lämpligt och proportionellt</a:t>
            </a:r>
          </a:p>
          <a:p>
            <a:pPr lvl="1"/>
            <a:r>
              <a:rPr lang="sv-SE" sz="1700" dirty="0"/>
              <a:t>Säkerställa att ni hanterar risker som hotar säkerhet i nätverk och informationssystem som ni använder för att tillhandahålla tjänster</a:t>
            </a:r>
          </a:p>
          <a:p>
            <a:pPr lvl="1"/>
            <a:r>
              <a:rPr lang="sv-SE" sz="1700" dirty="0"/>
              <a:t>Lämplig säkerhetsnivå i förhållande till risken</a:t>
            </a:r>
          </a:p>
          <a:p>
            <a:r>
              <a:rPr lang="sv-SE" dirty="0"/>
              <a:t>Vidta åtgärder för att förebygga och minimera verkningar av incidenter (som påverkar tjänsten)</a:t>
            </a:r>
          </a:p>
          <a:p>
            <a:endParaRPr lang="sv-SE" dirty="0"/>
          </a:p>
          <a:p>
            <a:endParaRPr lang="sv-SE" dirty="0"/>
          </a:p>
          <a:p>
            <a:endParaRPr lang="sv-SE" dirty="0"/>
          </a:p>
          <a:p>
            <a:endParaRPr lang="sv-SE" dirty="0"/>
          </a:p>
        </p:txBody>
      </p:sp>
      <p:sp>
        <p:nvSpPr>
          <p:cNvPr id="2" name="Date Placeholder 1"/>
          <p:cNvSpPr>
            <a:spLocks noGrp="1"/>
          </p:cNvSpPr>
          <p:nvPr>
            <p:ph type="dt" sz="half" idx="10"/>
          </p:nvPr>
        </p:nvSpPr>
        <p:spPr/>
        <p:txBody>
          <a:bodyPr/>
          <a:lstStyle/>
          <a:p>
            <a:fld id="{415E9160-C6C7-4D3B-8E17-10A0C608C985}" type="datetime1">
              <a:rPr lang="sv-SE" smtClean="0"/>
              <a:t>2019-02-11</a:t>
            </a:fld>
            <a:endParaRPr lang="sv-SE" dirty="0"/>
          </a:p>
        </p:txBody>
      </p:sp>
      <p:sp>
        <p:nvSpPr>
          <p:cNvPr id="3" name="Footer Placeholder 2"/>
          <p:cNvSpPr>
            <a:spLocks noGrp="1"/>
          </p:cNvSpPr>
          <p:nvPr>
            <p:ph type="ftr" sz="quarter" idx="11"/>
          </p:nvPr>
        </p:nvSpPr>
        <p:spPr/>
        <p:txBody>
          <a:bodyPr/>
          <a:lstStyle/>
          <a:p>
            <a:pPr>
              <a:defRPr/>
            </a:pPr>
            <a:r>
              <a:rPr lang="sv-SE">
                <a:solidFill>
                  <a:srgbClr val="000000">
                    <a:tint val="75000"/>
                  </a:srgbClr>
                </a:solidFill>
              </a:rPr>
              <a:t>Personuppgiftsincidenter &amp; NIS</a:t>
            </a:r>
            <a:endParaRPr lang="sv-SE" dirty="0">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7BABA461-1A30-409F-BD20-308C29729F3A}" type="slidenum">
              <a:rPr lang="sv-SE" smtClean="0">
                <a:solidFill>
                  <a:srgbClr val="000000">
                    <a:tint val="75000"/>
                  </a:srgbClr>
                </a:solidFill>
              </a:rPr>
              <a:pPr>
                <a:defRPr/>
              </a:pPr>
              <a:t>31</a:t>
            </a:fld>
            <a:endParaRPr lang="sv-SE" dirty="0">
              <a:solidFill>
                <a:srgbClr val="000000">
                  <a:tint val="75000"/>
                </a:srgbClr>
              </a:solidFill>
            </a:endParaRPr>
          </a:p>
        </p:txBody>
      </p:sp>
      <p:sp>
        <p:nvSpPr>
          <p:cNvPr id="5" name="Title 4"/>
          <p:cNvSpPr>
            <a:spLocks noGrp="1"/>
          </p:cNvSpPr>
          <p:nvPr>
            <p:ph type="title"/>
          </p:nvPr>
        </p:nvSpPr>
        <p:spPr/>
        <p:txBody>
          <a:bodyPr>
            <a:normAutofit/>
          </a:bodyPr>
          <a:lstStyle/>
          <a:p>
            <a:r>
              <a:rPr lang="sv-SE" dirty="0"/>
              <a:t>Skyldigheter för leverantörer av digitala tjänster</a:t>
            </a:r>
          </a:p>
        </p:txBody>
      </p:sp>
      <p:pic>
        <p:nvPicPr>
          <p:cNvPr id="9" name="Platshållare för bild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606" r="16606"/>
          <a:stretch>
            <a:fillRect/>
          </a:stretch>
        </p:blipFill>
        <p:spPr/>
      </p:pic>
    </p:spTree>
    <p:extLst>
      <p:ext uri="{BB962C8B-B14F-4D97-AF65-F5344CB8AC3E}">
        <p14:creationId xmlns:p14="http://schemas.microsoft.com/office/powerpoint/2010/main" val="3046785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fontScale="85000" lnSpcReduction="10000"/>
          </a:bodyPr>
          <a:lstStyle/>
          <a:p>
            <a:r>
              <a:rPr lang="sv-SE" dirty="0"/>
              <a:t>Ska rapportera incidenter som har en </a:t>
            </a:r>
            <a:r>
              <a:rPr lang="sv-SE" i="1" dirty="0"/>
              <a:t>betydande inverkan</a:t>
            </a:r>
            <a:r>
              <a:rPr lang="sv-SE" dirty="0"/>
              <a:t> på kontinuiteten i den samhällsviktiga tjänsten</a:t>
            </a:r>
          </a:p>
          <a:p>
            <a:r>
              <a:rPr lang="sv-SE" dirty="0"/>
              <a:t>Rapportering till MSB</a:t>
            </a:r>
          </a:p>
          <a:p>
            <a:r>
              <a:rPr lang="sv-SE" dirty="0"/>
              <a:t>Oberoende av rapportering enligt GDPR</a:t>
            </a:r>
          </a:p>
          <a:p>
            <a:r>
              <a:rPr lang="sv-SE" dirty="0" err="1"/>
              <a:t>MSB:s</a:t>
            </a:r>
            <a:r>
              <a:rPr lang="sv-SE" dirty="0"/>
              <a:t> föreskrifter innehåller mer information om hur och när rapporteringen ska ske</a:t>
            </a:r>
          </a:p>
          <a:p>
            <a:endParaRPr lang="sv-SE" dirty="0"/>
          </a:p>
        </p:txBody>
      </p:sp>
      <p:sp>
        <p:nvSpPr>
          <p:cNvPr id="3" name="Platshållare för datum 2"/>
          <p:cNvSpPr>
            <a:spLocks noGrp="1"/>
          </p:cNvSpPr>
          <p:nvPr>
            <p:ph type="dt" sz="half" idx="10"/>
          </p:nvPr>
        </p:nvSpPr>
        <p:spPr/>
        <p:txBody>
          <a:bodyPr/>
          <a:lstStyle/>
          <a:p>
            <a:pPr>
              <a:defRPr/>
            </a:pPr>
            <a:fld id="{83EF22CF-D911-49F4-8EB1-6CF19BDEAC34}" type="datetime1">
              <a:rPr lang="sv-SE" smtClean="0"/>
              <a:t>2019-02-11</a:t>
            </a:fld>
            <a:endParaRPr lang="sv-SE"/>
          </a:p>
        </p:txBody>
      </p:sp>
      <p:sp>
        <p:nvSpPr>
          <p:cNvPr id="4" name="Platshållare för sidfot 3"/>
          <p:cNvSpPr>
            <a:spLocks noGrp="1"/>
          </p:cNvSpPr>
          <p:nvPr>
            <p:ph type="ftr" sz="quarter" idx="11"/>
          </p:nvPr>
        </p:nvSpPr>
        <p:spPr/>
        <p:txBody>
          <a:bodyPr/>
          <a:lstStyle/>
          <a:p>
            <a:pPr>
              <a:defRPr/>
            </a:pPr>
            <a:r>
              <a:rPr lang="sv-SE"/>
              <a:t>Personuppgiftsincidenter &amp; NIS</a:t>
            </a:r>
            <a:endParaRPr lang="sv-SE" dirty="0"/>
          </a:p>
        </p:txBody>
      </p:sp>
      <p:sp>
        <p:nvSpPr>
          <p:cNvPr id="5" name="Slide Number Placeholder 4"/>
          <p:cNvSpPr>
            <a:spLocks noGrp="1"/>
          </p:cNvSpPr>
          <p:nvPr>
            <p:ph type="sldNum" sz="quarter" idx="12"/>
          </p:nvPr>
        </p:nvSpPr>
        <p:spPr/>
        <p:txBody>
          <a:bodyPr/>
          <a:lstStyle/>
          <a:p>
            <a:pPr>
              <a:defRPr/>
            </a:pPr>
            <a:fld id="{7BABA461-1A30-409F-BD20-308C29729F3A}" type="slidenum">
              <a:rPr lang="sv-SE" smtClean="0"/>
              <a:pPr>
                <a:defRPr/>
              </a:pPr>
              <a:t>32</a:t>
            </a:fld>
            <a:endParaRPr lang="sv-SE"/>
          </a:p>
        </p:txBody>
      </p:sp>
      <p:sp>
        <p:nvSpPr>
          <p:cNvPr id="7" name="Rubrik 6"/>
          <p:cNvSpPr>
            <a:spLocks noGrp="1"/>
          </p:cNvSpPr>
          <p:nvPr>
            <p:ph type="title"/>
          </p:nvPr>
        </p:nvSpPr>
        <p:spPr/>
        <p:txBody>
          <a:bodyPr>
            <a:normAutofit fontScale="90000"/>
          </a:bodyPr>
          <a:lstStyle/>
          <a:p>
            <a:br>
              <a:rPr lang="sv-SE" dirty="0"/>
            </a:br>
            <a:r>
              <a:rPr lang="sv-SE" dirty="0"/>
              <a:t>Incidentrapportering för samhällsviktiga tjänster</a:t>
            </a:r>
          </a:p>
        </p:txBody>
      </p:sp>
      <p:pic>
        <p:nvPicPr>
          <p:cNvPr id="9" name="Platshållare för bild 8"/>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2365194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fontScale="92500" lnSpcReduction="10000"/>
          </a:bodyPr>
          <a:lstStyle/>
          <a:p>
            <a:r>
              <a:rPr lang="sv-SE" sz="1900" dirty="0" err="1"/>
              <a:t>MSB:s</a:t>
            </a:r>
            <a:r>
              <a:rPr lang="sv-SE" sz="1900" dirty="0"/>
              <a:t> föreskrifter:</a:t>
            </a:r>
          </a:p>
          <a:p>
            <a:pPr marL="685800" lvl="2">
              <a:lnSpc>
                <a:spcPct val="150000"/>
              </a:lnSpc>
              <a:spcBef>
                <a:spcPts val="1000"/>
              </a:spcBef>
            </a:pPr>
            <a:r>
              <a:rPr lang="sv-SE" sz="1500" dirty="0"/>
              <a:t>Rapportering ska ske </a:t>
            </a:r>
            <a:r>
              <a:rPr lang="sv-SE" sz="1500" b="1" dirty="0"/>
              <a:t>inom 6 timmar </a:t>
            </a:r>
            <a:r>
              <a:rPr lang="sv-SE" sz="1500" dirty="0"/>
              <a:t>från </a:t>
            </a:r>
            <a:r>
              <a:rPr lang="sv-SE" sz="1500" i="1" dirty="0"/>
              <a:t>identifiering av att en incident är rapporteringspliktig </a:t>
            </a:r>
            <a:r>
              <a:rPr lang="sv-SE" sz="1500" dirty="0"/>
              <a:t>med uppgift om bl.a. berörd tjänst, beskrivning av incidenten och störningen samt konsekvenser</a:t>
            </a:r>
          </a:p>
          <a:p>
            <a:pPr marL="685800" lvl="2">
              <a:lnSpc>
                <a:spcPct val="150000"/>
              </a:lnSpc>
              <a:spcBef>
                <a:spcPts val="1000"/>
              </a:spcBef>
            </a:pPr>
            <a:r>
              <a:rPr lang="sv-SE" sz="1500" dirty="0"/>
              <a:t>Rapportering </a:t>
            </a:r>
            <a:r>
              <a:rPr lang="sv-SE" sz="1500" b="1" dirty="0"/>
              <a:t>inom 24 timmar </a:t>
            </a:r>
            <a:r>
              <a:rPr lang="sv-SE" sz="1500" dirty="0"/>
              <a:t>med uppgift om åtgärder för att minimera följder av incidenten</a:t>
            </a:r>
          </a:p>
          <a:p>
            <a:pPr marL="685800" lvl="2">
              <a:lnSpc>
                <a:spcPct val="150000"/>
              </a:lnSpc>
              <a:spcBef>
                <a:spcPts val="1000"/>
              </a:spcBef>
            </a:pPr>
            <a:r>
              <a:rPr lang="sv-SE" sz="1500" dirty="0"/>
              <a:t>Rapportering </a:t>
            </a:r>
            <a:r>
              <a:rPr lang="sv-SE" sz="1500" b="1" dirty="0"/>
              <a:t>inom fyra veckor </a:t>
            </a:r>
            <a:r>
              <a:rPr lang="sv-SE" sz="1500" dirty="0"/>
              <a:t>med uppgift om tidigare vidtagna åtgärder och nya åtgärder för att förhindra framtida incidenter</a:t>
            </a:r>
            <a:endParaRPr lang="sv-SE" sz="1900" dirty="0"/>
          </a:p>
          <a:p>
            <a:endParaRPr lang="sv-SE" sz="1900" dirty="0"/>
          </a:p>
          <a:p>
            <a:endParaRPr lang="sv-SE" dirty="0"/>
          </a:p>
        </p:txBody>
      </p:sp>
      <p:sp>
        <p:nvSpPr>
          <p:cNvPr id="3" name="Platshållare för datum 2"/>
          <p:cNvSpPr>
            <a:spLocks noGrp="1"/>
          </p:cNvSpPr>
          <p:nvPr>
            <p:ph type="dt" sz="half" idx="10"/>
          </p:nvPr>
        </p:nvSpPr>
        <p:spPr/>
        <p:txBody>
          <a:bodyPr/>
          <a:lstStyle/>
          <a:p>
            <a:pPr>
              <a:defRPr/>
            </a:pPr>
            <a:fld id="{CE313AE0-E44D-4A52-B8A6-E73A99AEA441}" type="datetime1">
              <a:rPr lang="sv-SE" smtClean="0"/>
              <a:t>2019-02-11</a:t>
            </a:fld>
            <a:endParaRPr lang="sv-SE"/>
          </a:p>
        </p:txBody>
      </p:sp>
      <p:sp>
        <p:nvSpPr>
          <p:cNvPr id="4" name="Platshållare för sidfot 3"/>
          <p:cNvSpPr>
            <a:spLocks noGrp="1"/>
          </p:cNvSpPr>
          <p:nvPr>
            <p:ph type="ftr" sz="quarter" idx="11"/>
          </p:nvPr>
        </p:nvSpPr>
        <p:spPr/>
        <p:txBody>
          <a:bodyPr/>
          <a:lstStyle/>
          <a:p>
            <a:pPr>
              <a:defRPr/>
            </a:pPr>
            <a:r>
              <a:rPr lang="sv-SE"/>
              <a:t>Personuppgiftsincidenter &amp; NIS</a:t>
            </a:r>
            <a:endParaRPr lang="sv-SE" dirty="0"/>
          </a:p>
        </p:txBody>
      </p:sp>
      <p:sp>
        <p:nvSpPr>
          <p:cNvPr id="5" name="Slide Number Placeholder 4"/>
          <p:cNvSpPr>
            <a:spLocks noGrp="1"/>
          </p:cNvSpPr>
          <p:nvPr>
            <p:ph type="sldNum" sz="quarter" idx="12"/>
          </p:nvPr>
        </p:nvSpPr>
        <p:spPr/>
        <p:txBody>
          <a:bodyPr/>
          <a:lstStyle/>
          <a:p>
            <a:pPr>
              <a:defRPr/>
            </a:pPr>
            <a:fld id="{7BABA461-1A30-409F-BD20-308C29729F3A}" type="slidenum">
              <a:rPr lang="sv-SE" smtClean="0"/>
              <a:pPr>
                <a:defRPr/>
              </a:pPr>
              <a:t>33</a:t>
            </a:fld>
            <a:endParaRPr lang="sv-SE"/>
          </a:p>
        </p:txBody>
      </p:sp>
      <p:sp>
        <p:nvSpPr>
          <p:cNvPr id="7" name="Rubrik 6"/>
          <p:cNvSpPr>
            <a:spLocks noGrp="1"/>
          </p:cNvSpPr>
          <p:nvPr>
            <p:ph type="title"/>
          </p:nvPr>
        </p:nvSpPr>
        <p:spPr/>
        <p:txBody>
          <a:bodyPr>
            <a:normAutofit/>
          </a:bodyPr>
          <a:lstStyle/>
          <a:p>
            <a:br>
              <a:rPr lang="sv-SE" dirty="0"/>
            </a:br>
            <a:r>
              <a:rPr lang="sv-SE" dirty="0"/>
              <a:t>Tidsfrister</a:t>
            </a:r>
          </a:p>
        </p:txBody>
      </p:sp>
      <p:pic>
        <p:nvPicPr>
          <p:cNvPr id="11" name="Picture Placeholder 10"/>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1573822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fontScale="85000" lnSpcReduction="10000"/>
          </a:bodyPr>
          <a:lstStyle/>
          <a:p>
            <a:r>
              <a:rPr lang="sv-SE" dirty="0"/>
              <a:t>Ska rapportera incidenter som har en </a:t>
            </a:r>
            <a:r>
              <a:rPr lang="sv-SE" i="1" dirty="0"/>
              <a:t>avsevärd inverkan</a:t>
            </a:r>
            <a:r>
              <a:rPr lang="sv-SE" dirty="0"/>
              <a:t> på tillhandahållandet av en digital tjänst</a:t>
            </a:r>
          </a:p>
          <a:p>
            <a:r>
              <a:rPr lang="sv-SE" dirty="0"/>
              <a:t>Rapportering till MSB</a:t>
            </a:r>
          </a:p>
          <a:p>
            <a:r>
              <a:rPr lang="sv-SE" dirty="0"/>
              <a:t>Oberoende av rapportering enligt GDPR</a:t>
            </a:r>
          </a:p>
          <a:p>
            <a:r>
              <a:rPr lang="sv-SE" dirty="0" err="1"/>
              <a:t>MSB:s</a:t>
            </a:r>
            <a:r>
              <a:rPr lang="sv-SE" dirty="0"/>
              <a:t> föreskrifter innehåller mer information om hur och när rapporteringen ska ske</a:t>
            </a:r>
          </a:p>
          <a:p>
            <a:endParaRPr lang="sv-SE" dirty="0"/>
          </a:p>
        </p:txBody>
      </p:sp>
      <p:sp>
        <p:nvSpPr>
          <p:cNvPr id="3" name="Platshållare för datum 2"/>
          <p:cNvSpPr>
            <a:spLocks noGrp="1"/>
          </p:cNvSpPr>
          <p:nvPr>
            <p:ph type="dt" sz="half" idx="10"/>
          </p:nvPr>
        </p:nvSpPr>
        <p:spPr/>
        <p:txBody>
          <a:bodyPr/>
          <a:lstStyle/>
          <a:p>
            <a:pPr>
              <a:defRPr/>
            </a:pPr>
            <a:fld id="{C87D3135-3477-4FF4-BB63-DB88CFFAF7DE}" type="datetime1">
              <a:rPr lang="sv-SE" smtClean="0"/>
              <a:t>2019-02-11</a:t>
            </a:fld>
            <a:endParaRPr lang="sv-SE"/>
          </a:p>
        </p:txBody>
      </p:sp>
      <p:sp>
        <p:nvSpPr>
          <p:cNvPr id="4" name="Platshållare för sidfot 3"/>
          <p:cNvSpPr>
            <a:spLocks noGrp="1"/>
          </p:cNvSpPr>
          <p:nvPr>
            <p:ph type="ftr" sz="quarter" idx="11"/>
          </p:nvPr>
        </p:nvSpPr>
        <p:spPr/>
        <p:txBody>
          <a:bodyPr/>
          <a:lstStyle/>
          <a:p>
            <a:pPr>
              <a:defRPr/>
            </a:pPr>
            <a:r>
              <a:rPr lang="sv-SE"/>
              <a:t>Personuppgiftsincidenter &amp; NIS</a:t>
            </a:r>
            <a:endParaRPr lang="sv-SE" dirty="0"/>
          </a:p>
        </p:txBody>
      </p:sp>
      <p:sp>
        <p:nvSpPr>
          <p:cNvPr id="5" name="Slide Number Placeholder 4"/>
          <p:cNvSpPr>
            <a:spLocks noGrp="1"/>
          </p:cNvSpPr>
          <p:nvPr>
            <p:ph type="sldNum" sz="quarter" idx="12"/>
          </p:nvPr>
        </p:nvSpPr>
        <p:spPr/>
        <p:txBody>
          <a:bodyPr/>
          <a:lstStyle/>
          <a:p>
            <a:pPr>
              <a:defRPr/>
            </a:pPr>
            <a:fld id="{7BABA461-1A30-409F-BD20-308C29729F3A}" type="slidenum">
              <a:rPr lang="sv-SE" smtClean="0"/>
              <a:pPr>
                <a:defRPr/>
              </a:pPr>
              <a:t>34</a:t>
            </a:fld>
            <a:endParaRPr lang="sv-SE"/>
          </a:p>
        </p:txBody>
      </p:sp>
      <p:sp>
        <p:nvSpPr>
          <p:cNvPr id="7" name="Rubrik 6"/>
          <p:cNvSpPr>
            <a:spLocks noGrp="1"/>
          </p:cNvSpPr>
          <p:nvPr>
            <p:ph type="title"/>
          </p:nvPr>
        </p:nvSpPr>
        <p:spPr/>
        <p:txBody>
          <a:bodyPr>
            <a:normAutofit fontScale="90000"/>
          </a:bodyPr>
          <a:lstStyle/>
          <a:p>
            <a:br>
              <a:rPr lang="sv-SE" dirty="0"/>
            </a:br>
            <a:r>
              <a:rPr lang="sv-SE" dirty="0"/>
              <a:t>Incidentrapportering för digitala tjänster</a:t>
            </a:r>
          </a:p>
        </p:txBody>
      </p:sp>
      <p:pic>
        <p:nvPicPr>
          <p:cNvPr id="9" name="Platshållare för bild 8"/>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831165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fontScale="92500" lnSpcReduction="20000"/>
          </a:bodyPr>
          <a:lstStyle/>
          <a:p>
            <a:pPr>
              <a:lnSpc>
                <a:spcPct val="160000"/>
              </a:lnSpc>
            </a:pPr>
            <a:r>
              <a:rPr lang="sv-SE" dirty="0"/>
              <a:t>Förebygg</a:t>
            </a:r>
          </a:p>
          <a:p>
            <a:pPr>
              <a:lnSpc>
                <a:spcPct val="160000"/>
              </a:lnSpc>
            </a:pPr>
            <a:r>
              <a:rPr lang="sv-SE" dirty="0"/>
              <a:t>Skapa rutiner 	</a:t>
            </a:r>
          </a:p>
          <a:p>
            <a:pPr lvl="1">
              <a:lnSpc>
                <a:spcPct val="100000"/>
              </a:lnSpc>
            </a:pPr>
            <a:r>
              <a:rPr lang="sv-SE" dirty="0"/>
              <a:t>Hur upptäcker ni incidenter? </a:t>
            </a:r>
          </a:p>
          <a:p>
            <a:pPr lvl="1">
              <a:lnSpc>
                <a:spcPct val="100000"/>
              </a:lnSpc>
            </a:pPr>
            <a:r>
              <a:rPr lang="sv-SE" dirty="0"/>
              <a:t>Hur anmäler ni dem? Koppling till system?</a:t>
            </a:r>
          </a:p>
          <a:p>
            <a:pPr lvl="0">
              <a:lnSpc>
                <a:spcPct val="160000"/>
              </a:lnSpc>
            </a:pPr>
            <a:r>
              <a:rPr lang="sv-SE" dirty="0"/>
              <a:t>Dokumentera incidenter</a:t>
            </a:r>
          </a:p>
          <a:p>
            <a:pPr lvl="0">
              <a:lnSpc>
                <a:spcPct val="160000"/>
              </a:lnSpc>
            </a:pPr>
            <a:r>
              <a:rPr lang="sv-SE" dirty="0"/>
              <a:t>Vidta åtgärder för att begränsa potentiell skada</a:t>
            </a:r>
          </a:p>
          <a:p>
            <a:pPr>
              <a:lnSpc>
                <a:spcPct val="160000"/>
              </a:lnSpc>
            </a:pPr>
            <a:r>
              <a:rPr lang="sv-SE" dirty="0"/>
              <a:t>Anmäl om nödvändigt</a:t>
            </a:r>
            <a:endParaRPr lang="sv-SE" sz="1320" dirty="0"/>
          </a:p>
        </p:txBody>
      </p:sp>
      <p:sp>
        <p:nvSpPr>
          <p:cNvPr id="3" name="Platshållare för datum 2"/>
          <p:cNvSpPr>
            <a:spLocks noGrp="1"/>
          </p:cNvSpPr>
          <p:nvPr>
            <p:ph type="dt" sz="half" idx="10"/>
          </p:nvPr>
        </p:nvSpPr>
        <p:spPr/>
        <p:txBody>
          <a:bodyPr/>
          <a:lstStyle/>
          <a:p>
            <a:pPr>
              <a:defRPr/>
            </a:pPr>
            <a:fld id="{502C291F-078C-4290-B479-6CCF5360FEBD}" type="datetime1">
              <a:rPr lang="sv-SE" smtClean="0"/>
              <a:t>2019-02-11</a:t>
            </a:fld>
            <a:endParaRPr lang="sv-SE" dirty="0"/>
          </a:p>
        </p:txBody>
      </p:sp>
      <p:sp>
        <p:nvSpPr>
          <p:cNvPr id="6" name="Platshållare för sidfot 5"/>
          <p:cNvSpPr>
            <a:spLocks noGrp="1"/>
          </p:cNvSpPr>
          <p:nvPr>
            <p:ph type="ftr" sz="quarter" idx="11"/>
          </p:nvPr>
        </p:nvSpPr>
        <p:spPr/>
        <p:txBody>
          <a:bodyPr/>
          <a:lstStyle/>
          <a:p>
            <a:pPr>
              <a:defRPr/>
            </a:pPr>
            <a:r>
              <a:rPr lang="sv-SE"/>
              <a:t>Personuppgiftsincidenter &amp; NIS</a:t>
            </a:r>
          </a:p>
        </p:txBody>
      </p:sp>
      <p:sp>
        <p:nvSpPr>
          <p:cNvPr id="5" name="Platshållare för bildnummer 4"/>
          <p:cNvSpPr>
            <a:spLocks noGrp="1"/>
          </p:cNvSpPr>
          <p:nvPr>
            <p:ph type="sldNum" sz="quarter" idx="12"/>
          </p:nvPr>
        </p:nvSpPr>
        <p:spPr/>
        <p:txBody>
          <a:bodyPr/>
          <a:lstStyle/>
          <a:p>
            <a:pPr>
              <a:defRPr/>
            </a:pPr>
            <a:fld id="{7BABA461-1A30-409F-BD20-308C29729F3A}" type="slidenum">
              <a:rPr lang="sv-SE" smtClean="0"/>
              <a:pPr>
                <a:defRPr/>
              </a:pPr>
              <a:t>35</a:t>
            </a:fld>
            <a:endParaRPr lang="sv-SE"/>
          </a:p>
        </p:txBody>
      </p:sp>
      <p:sp>
        <p:nvSpPr>
          <p:cNvPr id="4" name="Rubrik 3"/>
          <p:cNvSpPr>
            <a:spLocks noGrp="1"/>
          </p:cNvSpPr>
          <p:nvPr>
            <p:ph type="title"/>
          </p:nvPr>
        </p:nvSpPr>
        <p:spPr/>
        <p:txBody>
          <a:bodyPr>
            <a:normAutofit/>
          </a:bodyPr>
          <a:lstStyle/>
          <a:p>
            <a:r>
              <a:rPr lang="sv-SE" dirty="0"/>
              <a:t>Sammanfattning</a:t>
            </a:r>
          </a:p>
        </p:txBody>
      </p:sp>
      <p:pic>
        <p:nvPicPr>
          <p:cNvPr id="9" name="Picture Placeholder 8"/>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16669" r="16669"/>
          <a:stretch>
            <a:fillRect/>
          </a:stretch>
        </p:blipFill>
        <p:spPr/>
      </p:pic>
    </p:spTree>
    <p:extLst>
      <p:ext uri="{BB962C8B-B14F-4D97-AF65-F5344CB8AC3E}">
        <p14:creationId xmlns:p14="http://schemas.microsoft.com/office/powerpoint/2010/main" val="1895205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75C4451-36CB-42F8-9241-61D5B6DDADB2}"/>
              </a:ext>
            </a:extLst>
          </p:cNvPr>
          <p:cNvSpPr>
            <a:spLocks noGrp="1"/>
          </p:cNvSpPr>
          <p:nvPr>
            <p:ph type="dt" sz="half" idx="10"/>
          </p:nvPr>
        </p:nvSpPr>
        <p:spPr/>
        <p:txBody>
          <a:bodyPr/>
          <a:lstStyle/>
          <a:p>
            <a:fld id="{54D973DE-B3B8-4E5A-AD48-7F39F673B701}" type="datetime1">
              <a:rPr lang="sv-SE" smtClean="0"/>
              <a:t>2019-02-11</a:t>
            </a:fld>
            <a:endParaRPr lang="sv-SE" dirty="0"/>
          </a:p>
        </p:txBody>
      </p:sp>
      <p:sp>
        <p:nvSpPr>
          <p:cNvPr id="4" name="Footer Placeholder 3">
            <a:extLst>
              <a:ext uri="{FF2B5EF4-FFF2-40B4-BE49-F238E27FC236}">
                <a16:creationId xmlns:a16="http://schemas.microsoft.com/office/drawing/2014/main" id="{927A6D3E-3C2B-4AF9-80F9-B2F7F9D92DDC}"/>
              </a:ext>
            </a:extLst>
          </p:cNvPr>
          <p:cNvSpPr>
            <a:spLocks noGrp="1"/>
          </p:cNvSpPr>
          <p:nvPr>
            <p:ph type="ftr" sz="quarter" idx="11"/>
          </p:nvPr>
        </p:nvSpPr>
        <p:spPr/>
        <p:txBody>
          <a:bodyPr/>
          <a:lstStyle/>
          <a:p>
            <a:r>
              <a:rPr lang="sv-SE"/>
              <a:t>Personuppgiftsincidenter &amp; NIS</a:t>
            </a:r>
          </a:p>
        </p:txBody>
      </p:sp>
      <p:sp>
        <p:nvSpPr>
          <p:cNvPr id="5" name="Slide Number Placeholder 4">
            <a:extLst>
              <a:ext uri="{FF2B5EF4-FFF2-40B4-BE49-F238E27FC236}">
                <a16:creationId xmlns:a16="http://schemas.microsoft.com/office/drawing/2014/main" id="{E556DCCD-CC07-4C1C-9D1E-A188405948D3}"/>
              </a:ext>
            </a:extLst>
          </p:cNvPr>
          <p:cNvSpPr>
            <a:spLocks noGrp="1"/>
          </p:cNvSpPr>
          <p:nvPr>
            <p:ph type="sldNum" sz="quarter" idx="12"/>
          </p:nvPr>
        </p:nvSpPr>
        <p:spPr/>
        <p:txBody>
          <a:bodyPr/>
          <a:lstStyle/>
          <a:p>
            <a:fld id="{2FB68B0C-B4C3-4B82-91AE-0CC6ABA810C1}" type="slidenum">
              <a:rPr lang="sv-SE" smtClean="0"/>
              <a:pPr/>
              <a:t>36</a:t>
            </a:fld>
            <a:endParaRPr lang="sv-SE" dirty="0"/>
          </a:p>
        </p:txBody>
      </p:sp>
      <p:pic>
        <p:nvPicPr>
          <p:cNvPr id="14" name="Picture 13">
            <a:extLst>
              <a:ext uri="{FF2B5EF4-FFF2-40B4-BE49-F238E27FC236}">
                <a16:creationId xmlns:a16="http://schemas.microsoft.com/office/drawing/2014/main" id="{3D5FDF2C-2006-401C-BDD6-0FDF726DD235}"/>
              </a:ext>
            </a:extLst>
          </p:cNvPr>
          <p:cNvPicPr>
            <a:picLocks noChangeAspect="1"/>
          </p:cNvPicPr>
          <p:nvPr/>
        </p:nvPicPr>
        <p:blipFill>
          <a:blip r:embed="rId2"/>
          <a:stretch>
            <a:fillRect/>
          </a:stretch>
        </p:blipFill>
        <p:spPr>
          <a:xfrm>
            <a:off x="1144745" y="779318"/>
            <a:ext cx="9845893" cy="4804064"/>
          </a:xfrm>
          <a:prstGeom prst="rect">
            <a:avLst/>
          </a:prstGeom>
        </p:spPr>
      </p:pic>
    </p:spTree>
    <p:extLst>
      <p:ext uri="{BB962C8B-B14F-4D97-AF65-F5344CB8AC3E}">
        <p14:creationId xmlns:p14="http://schemas.microsoft.com/office/powerpoint/2010/main" val="472198845"/>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1271588" y="1808164"/>
            <a:ext cx="5627976" cy="3742646"/>
          </a:xfrm>
        </p:spPr>
        <p:txBody>
          <a:bodyPr>
            <a:normAutofit fontScale="85000" lnSpcReduction="20000"/>
          </a:bodyPr>
          <a:lstStyle/>
          <a:p>
            <a:pPr>
              <a:lnSpc>
                <a:spcPct val="170000"/>
              </a:lnSpc>
            </a:pPr>
            <a:r>
              <a:rPr lang="sv-SE" dirty="0"/>
              <a:t>Nytt krav att anmäla enligt GDPR</a:t>
            </a:r>
          </a:p>
          <a:p>
            <a:pPr>
              <a:lnSpc>
                <a:spcPct val="170000"/>
              </a:lnSpc>
            </a:pPr>
            <a:r>
              <a:rPr lang="sv-SE" dirty="0"/>
              <a:t>Personuppgiftsansvariges rättsliga ansvar </a:t>
            </a:r>
          </a:p>
          <a:p>
            <a:pPr>
              <a:lnSpc>
                <a:spcPct val="170000"/>
              </a:lnSpc>
            </a:pPr>
            <a:r>
              <a:rPr lang="sv-SE" dirty="0"/>
              <a:t>Personuppgiftsbiträde ska informera ansvarig </a:t>
            </a:r>
            <a:r>
              <a:rPr lang="sv-SE" i="1" dirty="0"/>
              <a:t>utan onödigt dröjsmål</a:t>
            </a:r>
            <a:r>
              <a:rPr lang="sv-SE" dirty="0"/>
              <a:t> (eller enligt avtalet) - Kan ges uppdrag hantera</a:t>
            </a:r>
          </a:p>
          <a:p>
            <a:pPr>
              <a:lnSpc>
                <a:spcPct val="170000"/>
              </a:lnSpc>
            </a:pPr>
            <a:r>
              <a:rPr lang="sv-SE" dirty="0"/>
              <a:t>Syfte – öka efterlevnad: </a:t>
            </a:r>
          </a:p>
          <a:p>
            <a:pPr lvl="1">
              <a:lnSpc>
                <a:spcPct val="110000"/>
              </a:lnSpc>
            </a:pPr>
            <a:r>
              <a:rPr lang="sv-SE" dirty="0"/>
              <a:t>Stärka dataskyddet – integritetsskyddet</a:t>
            </a:r>
          </a:p>
          <a:p>
            <a:pPr lvl="1">
              <a:lnSpc>
                <a:spcPct val="110000"/>
              </a:lnSpc>
            </a:pPr>
            <a:r>
              <a:rPr lang="sv-SE" dirty="0"/>
              <a:t>Säkerställa att vidtar lämpliga tekniska och organisatoriska säkerhetsåtgärder</a:t>
            </a:r>
          </a:p>
          <a:p>
            <a:endParaRPr lang="sv-SE" dirty="0"/>
          </a:p>
          <a:p>
            <a:endParaRPr lang="sv-SE" dirty="0"/>
          </a:p>
          <a:p>
            <a:pPr marL="341280" lvl="1" indent="0">
              <a:buNone/>
            </a:pPr>
            <a:endParaRPr lang="sv-SE" dirty="0"/>
          </a:p>
          <a:p>
            <a:pPr marL="0" indent="0">
              <a:buNone/>
            </a:pPr>
            <a:endParaRPr lang="sv-SE" dirty="0"/>
          </a:p>
        </p:txBody>
      </p:sp>
      <p:sp>
        <p:nvSpPr>
          <p:cNvPr id="3" name="Platshållare för datum 2"/>
          <p:cNvSpPr>
            <a:spLocks noGrp="1"/>
          </p:cNvSpPr>
          <p:nvPr>
            <p:ph type="dt" sz="half" idx="10"/>
          </p:nvPr>
        </p:nvSpPr>
        <p:spPr/>
        <p:txBody>
          <a:bodyPr/>
          <a:lstStyle/>
          <a:p>
            <a:pPr>
              <a:defRPr/>
            </a:pPr>
            <a:fld id="{9323F7AF-B163-464C-B5D1-10488477878E}" type="datetime1">
              <a:rPr lang="sv-SE" smtClean="0"/>
              <a:t>2019-02-11</a:t>
            </a:fld>
            <a:endParaRPr lang="sv-SE"/>
          </a:p>
        </p:txBody>
      </p:sp>
      <p:sp>
        <p:nvSpPr>
          <p:cNvPr id="4" name="Platshållare för sidfot 3"/>
          <p:cNvSpPr>
            <a:spLocks noGrp="1"/>
          </p:cNvSpPr>
          <p:nvPr>
            <p:ph type="ftr" sz="quarter" idx="11"/>
          </p:nvPr>
        </p:nvSpPr>
        <p:spPr/>
        <p:txBody>
          <a:bodyPr/>
          <a:lstStyle/>
          <a:p>
            <a:pPr>
              <a:defRPr/>
            </a:pPr>
            <a:r>
              <a:rPr lang="sv-SE"/>
              <a:t>Personuppgiftsincidenter &amp; NIS</a:t>
            </a:r>
          </a:p>
        </p:txBody>
      </p:sp>
      <p:sp>
        <p:nvSpPr>
          <p:cNvPr id="5" name="Slide Number Placeholder 4"/>
          <p:cNvSpPr>
            <a:spLocks noGrp="1"/>
          </p:cNvSpPr>
          <p:nvPr>
            <p:ph type="sldNum" sz="quarter" idx="12"/>
          </p:nvPr>
        </p:nvSpPr>
        <p:spPr/>
        <p:txBody>
          <a:bodyPr/>
          <a:lstStyle/>
          <a:p>
            <a:pPr>
              <a:defRPr/>
            </a:pPr>
            <a:fld id="{7BABA461-1A30-409F-BD20-308C29729F3A}" type="slidenum">
              <a:rPr lang="sv-SE" smtClean="0"/>
              <a:pPr>
                <a:defRPr/>
              </a:pPr>
              <a:t>4</a:t>
            </a:fld>
            <a:endParaRPr lang="sv-SE"/>
          </a:p>
        </p:txBody>
      </p:sp>
      <p:sp>
        <p:nvSpPr>
          <p:cNvPr id="7" name="Rubrik 6"/>
          <p:cNvSpPr>
            <a:spLocks noGrp="1"/>
          </p:cNvSpPr>
          <p:nvPr>
            <p:ph type="title"/>
          </p:nvPr>
        </p:nvSpPr>
        <p:spPr/>
        <p:txBody>
          <a:bodyPr/>
          <a:lstStyle/>
          <a:p>
            <a:r>
              <a:rPr lang="sv-SE" dirty="0"/>
              <a:t>Personuppgiftsincidenter</a:t>
            </a:r>
          </a:p>
        </p:txBody>
      </p:sp>
      <p:pic>
        <p:nvPicPr>
          <p:cNvPr id="9" name="Picture Placeholder 8"/>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3709619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idx="1"/>
          </p:nvPr>
        </p:nvSpPr>
        <p:spPr/>
        <p:txBody>
          <a:bodyPr>
            <a:normAutofit/>
          </a:bodyPr>
          <a:lstStyle/>
          <a:p>
            <a:r>
              <a:rPr lang="sv-SE" dirty="0"/>
              <a:t>Krav att i vissa fall anmäla till Datainspektionen utan onödigt dröjsmål, senast inom 72 timmar </a:t>
            </a:r>
          </a:p>
          <a:p>
            <a:r>
              <a:rPr lang="sv-SE" dirty="0"/>
              <a:t>I vissa fall ska information även ges till de berörda registrerade</a:t>
            </a:r>
          </a:p>
          <a:p>
            <a:r>
              <a:rPr lang="sv-SE" dirty="0"/>
              <a:t>Dokumentera</a:t>
            </a:r>
          </a:p>
          <a:p>
            <a:r>
              <a:rPr lang="sv-SE" dirty="0"/>
              <a:t>Förebygg</a:t>
            </a:r>
          </a:p>
        </p:txBody>
      </p:sp>
      <p:sp>
        <p:nvSpPr>
          <p:cNvPr id="2" name="Platshållare för datum 1"/>
          <p:cNvSpPr>
            <a:spLocks noGrp="1"/>
          </p:cNvSpPr>
          <p:nvPr>
            <p:ph type="dt" sz="half" idx="10"/>
          </p:nvPr>
        </p:nvSpPr>
        <p:spPr/>
        <p:txBody>
          <a:bodyPr/>
          <a:lstStyle/>
          <a:p>
            <a:pPr>
              <a:defRPr/>
            </a:pPr>
            <a:fld id="{940EA13C-6499-4D01-BB2A-B8BD2F0E5B05}" type="datetime1">
              <a:rPr lang="sv-SE" smtClean="0"/>
              <a:t>2019-02-11</a:t>
            </a:fld>
            <a:endParaRPr lang="sv-SE"/>
          </a:p>
        </p:txBody>
      </p:sp>
      <p:sp>
        <p:nvSpPr>
          <p:cNvPr id="6" name="Platshållare för sidfot 5"/>
          <p:cNvSpPr>
            <a:spLocks noGrp="1"/>
          </p:cNvSpPr>
          <p:nvPr>
            <p:ph type="ftr" sz="quarter" idx="11"/>
          </p:nvPr>
        </p:nvSpPr>
        <p:spPr/>
        <p:txBody>
          <a:bodyPr/>
          <a:lstStyle/>
          <a:p>
            <a:pPr>
              <a:defRPr/>
            </a:pPr>
            <a:r>
              <a:rPr lang="sv-SE"/>
              <a:t>Personuppgiftsincidenter &amp; NIS</a:t>
            </a:r>
          </a:p>
        </p:txBody>
      </p:sp>
      <p:sp>
        <p:nvSpPr>
          <p:cNvPr id="8" name="Slide Number Placeholder 7"/>
          <p:cNvSpPr>
            <a:spLocks noGrp="1"/>
          </p:cNvSpPr>
          <p:nvPr>
            <p:ph type="sldNum" sz="quarter" idx="12"/>
          </p:nvPr>
        </p:nvSpPr>
        <p:spPr/>
        <p:txBody>
          <a:bodyPr/>
          <a:lstStyle/>
          <a:p>
            <a:pPr>
              <a:defRPr/>
            </a:pPr>
            <a:fld id="{7BABA461-1A30-409F-BD20-308C29729F3A}" type="slidenum">
              <a:rPr lang="sv-SE" smtClean="0"/>
              <a:pPr>
                <a:defRPr/>
              </a:pPr>
              <a:t>5</a:t>
            </a:fld>
            <a:endParaRPr lang="sv-SE"/>
          </a:p>
        </p:txBody>
      </p:sp>
      <p:sp>
        <p:nvSpPr>
          <p:cNvPr id="4" name="Rubrik 3"/>
          <p:cNvSpPr>
            <a:spLocks noGrp="1"/>
          </p:cNvSpPr>
          <p:nvPr>
            <p:ph type="title"/>
          </p:nvPr>
        </p:nvSpPr>
        <p:spPr/>
        <p:txBody>
          <a:bodyPr>
            <a:normAutofit/>
          </a:bodyPr>
          <a:lstStyle/>
          <a:p>
            <a:r>
              <a:rPr lang="sv-SE" dirty="0"/>
              <a:t>Reglerna i korthet</a:t>
            </a:r>
          </a:p>
        </p:txBody>
      </p:sp>
      <p:pic>
        <p:nvPicPr>
          <p:cNvPr id="9" name="Picture Placeholder 8"/>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16691" b="16691"/>
          <a:stretch>
            <a:fillRect/>
          </a:stretch>
        </p:blipFill>
        <p:spPr/>
      </p:pic>
    </p:spTree>
    <p:extLst>
      <p:ext uri="{BB962C8B-B14F-4D97-AF65-F5344CB8AC3E}">
        <p14:creationId xmlns:p14="http://schemas.microsoft.com/office/powerpoint/2010/main" val="4052794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10"/>
          <p:cNvSpPr>
            <a:spLocks noGrp="1"/>
          </p:cNvSpPr>
          <p:nvPr>
            <p:ph idx="1"/>
          </p:nvPr>
        </p:nvSpPr>
        <p:spPr/>
        <p:txBody>
          <a:bodyPr/>
          <a:lstStyle/>
          <a:p>
            <a:pPr eaLnBrk="1" hangingPunct="1"/>
            <a:r>
              <a:rPr lang="sv-SE" altLang="sv-SE" sz="2000" i="1" dirty="0"/>
              <a:t>En säkerhetsincident som leder till oavsiktlig eller olaglig förstöring, förlust eller ändring eller till obehörigt röjande av eller obehörig åtkomst till personuppgifter</a:t>
            </a:r>
          </a:p>
          <a:p>
            <a:pPr eaLnBrk="1" hangingPunct="1"/>
            <a:r>
              <a:rPr lang="sv-SE" altLang="sv-SE" sz="2000" dirty="0"/>
              <a:t>Skillnaden mellan säkerhetsincident och personuppgiftsincident </a:t>
            </a:r>
          </a:p>
          <a:p>
            <a:pPr marL="0" indent="0">
              <a:buNone/>
            </a:pPr>
            <a:endParaRPr lang="sv-SE" sz="1600" dirty="0">
              <a:solidFill>
                <a:srgbClr val="FF0000"/>
              </a:solidFill>
            </a:endParaRPr>
          </a:p>
        </p:txBody>
      </p:sp>
      <p:sp>
        <p:nvSpPr>
          <p:cNvPr id="3" name="Platshållare för datum 2"/>
          <p:cNvSpPr>
            <a:spLocks noGrp="1"/>
          </p:cNvSpPr>
          <p:nvPr>
            <p:ph type="dt" sz="half" idx="10"/>
          </p:nvPr>
        </p:nvSpPr>
        <p:spPr/>
        <p:txBody>
          <a:bodyPr/>
          <a:lstStyle/>
          <a:p>
            <a:pPr>
              <a:defRPr/>
            </a:pPr>
            <a:fld id="{66FFA6AE-AE5B-4447-B833-4D1110056C10}" type="datetime1">
              <a:rPr lang="sv-SE" smtClean="0"/>
              <a:t>2019-02-11</a:t>
            </a:fld>
            <a:endParaRPr lang="sv-SE"/>
          </a:p>
        </p:txBody>
      </p:sp>
      <p:sp>
        <p:nvSpPr>
          <p:cNvPr id="26631"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680">
                <a:solidFill>
                  <a:schemeClr val="tx1"/>
                </a:solidFill>
                <a:latin typeface="Calibri" panose="020F0502020204030204" pitchFamily="34" charset="0"/>
              </a:defRPr>
            </a:lvl1pPr>
            <a:lvl2pPr marL="891540" indent="-342900">
              <a:defRPr sz="1680">
                <a:solidFill>
                  <a:schemeClr val="tx1"/>
                </a:solidFill>
                <a:latin typeface="Calibri" panose="020F0502020204030204" pitchFamily="34" charset="0"/>
              </a:defRPr>
            </a:lvl2pPr>
            <a:lvl3pPr marL="1371600" indent="-274320">
              <a:defRPr sz="1680">
                <a:solidFill>
                  <a:schemeClr val="tx1"/>
                </a:solidFill>
                <a:latin typeface="Calibri" panose="020F0502020204030204" pitchFamily="34" charset="0"/>
              </a:defRPr>
            </a:lvl3pPr>
            <a:lvl4pPr marL="1920240" indent="-274320">
              <a:defRPr sz="1680">
                <a:solidFill>
                  <a:schemeClr val="tx1"/>
                </a:solidFill>
                <a:latin typeface="Calibri" panose="020F0502020204030204" pitchFamily="34" charset="0"/>
              </a:defRPr>
            </a:lvl4pPr>
            <a:lvl5pPr marL="2468880" indent="-274320">
              <a:defRPr sz="1680">
                <a:solidFill>
                  <a:schemeClr val="tx1"/>
                </a:solidFill>
                <a:latin typeface="Calibri" panose="020F0502020204030204" pitchFamily="34" charset="0"/>
              </a:defRPr>
            </a:lvl5pPr>
            <a:lvl6pPr marL="3017520" indent="-274320" defTabSz="855346" eaLnBrk="0" fontAlgn="base" hangingPunct="0">
              <a:spcBef>
                <a:spcPct val="0"/>
              </a:spcBef>
              <a:spcAft>
                <a:spcPct val="0"/>
              </a:spcAft>
              <a:defRPr sz="1680">
                <a:solidFill>
                  <a:schemeClr val="tx1"/>
                </a:solidFill>
                <a:latin typeface="Calibri" panose="020F0502020204030204" pitchFamily="34" charset="0"/>
              </a:defRPr>
            </a:lvl6pPr>
            <a:lvl7pPr marL="3566160" indent="-274320" defTabSz="855346" eaLnBrk="0" fontAlgn="base" hangingPunct="0">
              <a:spcBef>
                <a:spcPct val="0"/>
              </a:spcBef>
              <a:spcAft>
                <a:spcPct val="0"/>
              </a:spcAft>
              <a:defRPr sz="1680">
                <a:solidFill>
                  <a:schemeClr val="tx1"/>
                </a:solidFill>
                <a:latin typeface="Calibri" panose="020F0502020204030204" pitchFamily="34" charset="0"/>
              </a:defRPr>
            </a:lvl7pPr>
            <a:lvl8pPr marL="4114800" indent="-274320" defTabSz="855346" eaLnBrk="0" fontAlgn="base" hangingPunct="0">
              <a:spcBef>
                <a:spcPct val="0"/>
              </a:spcBef>
              <a:spcAft>
                <a:spcPct val="0"/>
              </a:spcAft>
              <a:defRPr sz="1680">
                <a:solidFill>
                  <a:schemeClr val="tx1"/>
                </a:solidFill>
                <a:latin typeface="Calibri" panose="020F0502020204030204" pitchFamily="34" charset="0"/>
              </a:defRPr>
            </a:lvl8pPr>
            <a:lvl9pPr marL="4663440" indent="-274320" defTabSz="855346" eaLnBrk="0" fontAlgn="base" hangingPunct="0">
              <a:spcBef>
                <a:spcPct val="0"/>
              </a:spcBef>
              <a:spcAft>
                <a:spcPct val="0"/>
              </a:spcAft>
              <a:defRPr sz="1680">
                <a:solidFill>
                  <a:schemeClr val="tx1"/>
                </a:solidFill>
                <a:latin typeface="Calibri" panose="020F0502020204030204" pitchFamily="34" charset="0"/>
              </a:defRPr>
            </a:lvl9pPr>
          </a:lstStyle>
          <a:p>
            <a:pPr defTabSz="855346" fontAlgn="base">
              <a:spcBef>
                <a:spcPct val="0"/>
              </a:spcBef>
              <a:spcAft>
                <a:spcPct val="0"/>
              </a:spcAft>
            </a:pPr>
            <a:r>
              <a:rPr lang="sv-SE" altLang="sv-SE" sz="1200">
                <a:solidFill>
                  <a:schemeClr val="accent5"/>
                </a:solidFill>
                <a:latin typeface="+mn-lt"/>
              </a:rPr>
              <a:t>Personuppgiftsincidenter &amp; NIS</a:t>
            </a:r>
            <a:endParaRPr lang="sv-SE" altLang="sv-SE" sz="1080" dirty="0">
              <a:solidFill>
                <a:schemeClr val="accent5"/>
              </a:solidFill>
              <a:latin typeface="+mn-lt"/>
            </a:endParaRPr>
          </a:p>
        </p:txBody>
      </p:sp>
      <p:sp>
        <p:nvSpPr>
          <p:cNvPr id="5" name="Slide Number Placeholder 4"/>
          <p:cNvSpPr>
            <a:spLocks noGrp="1"/>
          </p:cNvSpPr>
          <p:nvPr>
            <p:ph type="sldNum" sz="quarter" idx="12"/>
          </p:nvPr>
        </p:nvSpPr>
        <p:spPr/>
        <p:txBody>
          <a:bodyPr/>
          <a:lstStyle/>
          <a:p>
            <a:pPr>
              <a:defRPr/>
            </a:pPr>
            <a:fld id="{2DA10BC6-8AD0-4594-B591-21F00D8118C1}" type="slidenum">
              <a:rPr lang="sv-SE" smtClean="0"/>
              <a:pPr>
                <a:defRPr/>
              </a:pPr>
              <a:t>6</a:t>
            </a:fld>
            <a:endParaRPr lang="sv-SE"/>
          </a:p>
        </p:txBody>
      </p:sp>
      <p:sp>
        <p:nvSpPr>
          <p:cNvPr id="26626" name="Rubrik 6"/>
          <p:cNvSpPr>
            <a:spLocks noGrp="1"/>
          </p:cNvSpPr>
          <p:nvPr>
            <p:ph type="title"/>
          </p:nvPr>
        </p:nvSpPr>
        <p:spPr/>
        <p:txBody>
          <a:bodyPr/>
          <a:lstStyle/>
          <a:p>
            <a:pPr eaLnBrk="1" hangingPunct="1"/>
            <a:r>
              <a:rPr lang="sv-SE" altLang="sv-SE" dirty="0"/>
              <a:t>Vad är en personuppgiftsincident?</a:t>
            </a:r>
          </a:p>
        </p:txBody>
      </p:sp>
      <p:pic>
        <p:nvPicPr>
          <p:cNvPr id="4" name="Picture Placeholder 3"/>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644" r="16644"/>
          <a:stretch>
            <a:fillRect/>
          </a:stretch>
        </p:blipFill>
        <p:spPr/>
      </p:pic>
    </p:spTree>
    <p:extLst>
      <p:ext uri="{BB962C8B-B14F-4D97-AF65-F5344CB8AC3E}">
        <p14:creationId xmlns:p14="http://schemas.microsoft.com/office/powerpoint/2010/main" val="2441089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6">
            <a:extLst>
              <a:ext uri="{FF2B5EF4-FFF2-40B4-BE49-F238E27FC236}">
                <a16:creationId xmlns:a16="http://schemas.microsoft.com/office/drawing/2014/main" id="{03D88D12-88D1-499A-A602-44AC8E4B72E0}"/>
              </a:ext>
            </a:extLst>
          </p:cNvPr>
          <p:cNvGraphicFramePr>
            <a:graphicFrameLocks noGrp="1"/>
          </p:cNvGraphicFramePr>
          <p:nvPr>
            <p:ph idx="1"/>
            <p:extLst>
              <p:ext uri="{D42A27DB-BD31-4B8C-83A1-F6EECF244321}">
                <p14:modId xmlns:p14="http://schemas.microsoft.com/office/powerpoint/2010/main" val="1522850441"/>
              </p:ext>
            </p:extLst>
          </p:nvPr>
        </p:nvGraphicFramePr>
        <p:xfrm>
          <a:off x="1271588" y="1808163"/>
          <a:ext cx="9648825" cy="3925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latshållare för datum 2">
            <a:extLst>
              <a:ext uri="{FF2B5EF4-FFF2-40B4-BE49-F238E27FC236}">
                <a16:creationId xmlns:a16="http://schemas.microsoft.com/office/drawing/2014/main" id="{68C613A9-CB83-4E85-9591-0744DAC6C517}"/>
              </a:ext>
            </a:extLst>
          </p:cNvPr>
          <p:cNvSpPr>
            <a:spLocks noGrp="1"/>
          </p:cNvSpPr>
          <p:nvPr>
            <p:ph type="dt" sz="half" idx="10"/>
          </p:nvPr>
        </p:nvSpPr>
        <p:spPr/>
        <p:txBody>
          <a:bodyPr/>
          <a:lstStyle/>
          <a:p>
            <a:fld id="{11DF80CF-D7EC-4AAE-86A3-65E1F74B76F4}" type="datetime1">
              <a:rPr lang="sv-SE" smtClean="0"/>
              <a:t>2019-02-11</a:t>
            </a:fld>
            <a:endParaRPr lang="sv-SE"/>
          </a:p>
        </p:txBody>
      </p:sp>
      <p:sp>
        <p:nvSpPr>
          <p:cNvPr id="4" name="Platshållare för sidfot 3">
            <a:extLst>
              <a:ext uri="{FF2B5EF4-FFF2-40B4-BE49-F238E27FC236}">
                <a16:creationId xmlns:a16="http://schemas.microsoft.com/office/drawing/2014/main" id="{1D042BA9-CCDD-4EF4-B5A1-1CFC71C27863}"/>
              </a:ext>
            </a:extLst>
          </p:cNvPr>
          <p:cNvSpPr>
            <a:spLocks noGrp="1"/>
          </p:cNvSpPr>
          <p:nvPr>
            <p:ph type="ftr" sz="quarter" idx="11"/>
          </p:nvPr>
        </p:nvSpPr>
        <p:spPr/>
        <p:txBody>
          <a:bodyPr/>
          <a:lstStyle/>
          <a:p>
            <a:r>
              <a:rPr lang="sv-SE"/>
              <a:t>Personuppgiftsincidenter &amp; NIS</a:t>
            </a:r>
          </a:p>
        </p:txBody>
      </p:sp>
      <p:sp>
        <p:nvSpPr>
          <p:cNvPr id="5" name="Platshållare för bildnummer 4">
            <a:extLst>
              <a:ext uri="{FF2B5EF4-FFF2-40B4-BE49-F238E27FC236}">
                <a16:creationId xmlns:a16="http://schemas.microsoft.com/office/drawing/2014/main" id="{26E3BF42-9057-44AC-8091-8DA1AE45FE72}"/>
              </a:ext>
            </a:extLst>
          </p:cNvPr>
          <p:cNvSpPr>
            <a:spLocks noGrp="1"/>
          </p:cNvSpPr>
          <p:nvPr>
            <p:ph type="sldNum" sz="quarter" idx="12"/>
          </p:nvPr>
        </p:nvSpPr>
        <p:spPr/>
        <p:txBody>
          <a:bodyPr/>
          <a:lstStyle/>
          <a:p>
            <a:fld id="{2FB68B0C-B4C3-4B82-91AE-0CC6ABA810C1}" type="slidenum">
              <a:rPr lang="sv-SE" smtClean="0"/>
              <a:pPr/>
              <a:t>7</a:t>
            </a:fld>
            <a:endParaRPr lang="sv-SE"/>
          </a:p>
        </p:txBody>
      </p:sp>
      <p:sp>
        <p:nvSpPr>
          <p:cNvPr id="6" name="Rubrik 5">
            <a:extLst>
              <a:ext uri="{FF2B5EF4-FFF2-40B4-BE49-F238E27FC236}">
                <a16:creationId xmlns:a16="http://schemas.microsoft.com/office/drawing/2014/main" id="{0B04096F-CE01-463D-8676-70BB556636A2}"/>
              </a:ext>
            </a:extLst>
          </p:cNvPr>
          <p:cNvSpPr>
            <a:spLocks noGrp="1"/>
          </p:cNvSpPr>
          <p:nvPr>
            <p:ph type="title"/>
          </p:nvPr>
        </p:nvSpPr>
        <p:spPr/>
        <p:txBody>
          <a:bodyPr/>
          <a:lstStyle/>
          <a:p>
            <a:r>
              <a:rPr lang="sv-SE" dirty="0"/>
              <a:t>Typer av incidenter</a:t>
            </a:r>
          </a:p>
        </p:txBody>
      </p:sp>
    </p:spTree>
    <p:extLst>
      <p:ext uri="{BB962C8B-B14F-4D97-AF65-F5344CB8AC3E}">
        <p14:creationId xmlns:p14="http://schemas.microsoft.com/office/powerpoint/2010/main" val="854024050"/>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Anmälan</a:t>
            </a:r>
          </a:p>
        </p:txBody>
      </p:sp>
    </p:spTree>
    <p:extLst>
      <p:ext uri="{BB962C8B-B14F-4D97-AF65-F5344CB8AC3E}">
        <p14:creationId xmlns:p14="http://schemas.microsoft.com/office/powerpoint/2010/main" val="3690890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normAutofit/>
          </a:bodyPr>
          <a:lstStyle/>
          <a:p>
            <a:r>
              <a:rPr lang="sv-SE" sz="2000" dirty="0"/>
              <a:t>Om en personuppgiftsincident skett, om det </a:t>
            </a:r>
            <a:r>
              <a:rPr lang="sv-SE" sz="2000" i="1" dirty="0"/>
              <a:t>inte är osannolikt att incidenten medför en risk för de registrerade</a:t>
            </a:r>
          </a:p>
          <a:p>
            <a:r>
              <a:rPr lang="sv-SE" sz="2000" i="1" dirty="0"/>
              <a:t>Utan onödigt dröjsmål </a:t>
            </a:r>
            <a:r>
              <a:rPr lang="sv-SE" sz="2000" dirty="0"/>
              <a:t>och senast inom 72 timmar från att personuppgiftsansvarige blivit </a:t>
            </a:r>
            <a:r>
              <a:rPr lang="sv-SE" sz="2000" i="1" dirty="0"/>
              <a:t>medveten</a:t>
            </a:r>
          </a:p>
        </p:txBody>
      </p:sp>
      <p:sp>
        <p:nvSpPr>
          <p:cNvPr id="4" name="Platshållare för datum 3"/>
          <p:cNvSpPr>
            <a:spLocks noGrp="1"/>
          </p:cNvSpPr>
          <p:nvPr>
            <p:ph type="dt" sz="half" idx="10"/>
          </p:nvPr>
        </p:nvSpPr>
        <p:spPr/>
        <p:txBody>
          <a:bodyPr/>
          <a:lstStyle/>
          <a:p>
            <a:pPr>
              <a:defRPr/>
            </a:pPr>
            <a:fld id="{F7754974-AD4A-4AE7-8476-78122252BB36}" type="datetime1">
              <a:rPr lang="sv-SE" smtClean="0"/>
              <a:t>2019-02-11</a:t>
            </a:fld>
            <a:endParaRPr lang="sv-SE" dirty="0"/>
          </a:p>
        </p:txBody>
      </p:sp>
      <p:sp>
        <p:nvSpPr>
          <p:cNvPr id="6" name="Platshållare för sidfot 5"/>
          <p:cNvSpPr>
            <a:spLocks noGrp="1"/>
          </p:cNvSpPr>
          <p:nvPr>
            <p:ph type="ftr" sz="quarter" idx="11"/>
          </p:nvPr>
        </p:nvSpPr>
        <p:spPr/>
        <p:txBody>
          <a:bodyPr/>
          <a:lstStyle/>
          <a:p>
            <a:pPr>
              <a:defRPr/>
            </a:pPr>
            <a:r>
              <a:rPr lang="sv-SE"/>
              <a:t>Personuppgiftsincidenter &amp; NIS</a:t>
            </a:r>
            <a:endParaRPr lang="sv-SE" dirty="0"/>
          </a:p>
        </p:txBody>
      </p:sp>
      <p:sp>
        <p:nvSpPr>
          <p:cNvPr id="8" name="Slide Number Placeholder 7"/>
          <p:cNvSpPr>
            <a:spLocks noGrp="1"/>
          </p:cNvSpPr>
          <p:nvPr>
            <p:ph type="sldNum" sz="quarter" idx="12"/>
          </p:nvPr>
        </p:nvSpPr>
        <p:spPr/>
        <p:txBody>
          <a:bodyPr/>
          <a:lstStyle/>
          <a:p>
            <a:pPr>
              <a:defRPr/>
            </a:pPr>
            <a:fld id="{7BABA461-1A30-409F-BD20-308C29729F3A}" type="slidenum">
              <a:rPr lang="sv-SE" smtClean="0"/>
              <a:pPr>
                <a:defRPr/>
              </a:pPr>
              <a:t>9</a:t>
            </a:fld>
            <a:endParaRPr lang="sv-SE"/>
          </a:p>
        </p:txBody>
      </p:sp>
      <p:sp>
        <p:nvSpPr>
          <p:cNvPr id="2" name="Rubrik 1"/>
          <p:cNvSpPr>
            <a:spLocks noGrp="1"/>
          </p:cNvSpPr>
          <p:nvPr>
            <p:ph type="title"/>
          </p:nvPr>
        </p:nvSpPr>
        <p:spPr/>
        <p:txBody>
          <a:bodyPr/>
          <a:lstStyle/>
          <a:p>
            <a:r>
              <a:rPr lang="sv-SE" dirty="0"/>
              <a:t>När anmäla?</a:t>
            </a:r>
          </a:p>
        </p:txBody>
      </p:sp>
      <p:pic>
        <p:nvPicPr>
          <p:cNvPr id="9" name="Picture Placehold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50" r="16650"/>
          <a:stretch>
            <a:fillRect/>
          </a:stretch>
        </p:blipFill>
        <p:spPr/>
      </p:pic>
    </p:spTree>
    <p:extLst>
      <p:ext uri="{BB962C8B-B14F-4D97-AF65-F5344CB8AC3E}">
        <p14:creationId xmlns:p14="http://schemas.microsoft.com/office/powerpoint/2010/main" val="2150316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Delphi">
  <a:themeElements>
    <a:clrScheme name="Delphi">
      <a:dk1>
        <a:sysClr val="windowText" lastClr="000000"/>
      </a:dk1>
      <a:lt1>
        <a:sysClr val="window" lastClr="FFFFFF"/>
      </a:lt1>
      <a:dk2>
        <a:srgbClr val="ECECEC"/>
      </a:dk2>
      <a:lt2>
        <a:srgbClr val="595959"/>
      </a:lt2>
      <a:accent1>
        <a:srgbClr val="294D54"/>
      </a:accent1>
      <a:accent2>
        <a:srgbClr val="651230"/>
      </a:accent2>
      <a:accent3>
        <a:srgbClr val="5A5954"/>
      </a:accent3>
      <a:accent4>
        <a:srgbClr val="8A7366"/>
      </a:accent4>
      <a:accent5>
        <a:srgbClr val="749DA8"/>
      </a:accent5>
      <a:accent6>
        <a:srgbClr val="AA5A63"/>
      </a:accent6>
      <a:hlink>
        <a:srgbClr val="0563C1"/>
      </a:hlink>
      <a:folHlink>
        <a:srgbClr val="954F72"/>
      </a:folHlink>
    </a:clrScheme>
    <a:fontScheme name="Delphi">
      <a:majorFont>
        <a:latin typeface="Noe Display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lphi.potx" id="{57495FB1-0B23-4904-BD44-5CD97FDF0B4F}" vid="{64D9BC70-8ADE-4ABF-A506-F52F1D567F5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Delphi</Template>
  <TotalTime>6313</TotalTime>
  <Words>2121</Words>
  <Application>Microsoft Office PowerPoint</Application>
  <PresentationFormat>Widescreen</PresentationFormat>
  <Paragraphs>330</Paragraphs>
  <Slides>36</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Noe Display Bold</vt:lpstr>
      <vt:lpstr>Delphi</vt:lpstr>
      <vt:lpstr>Personuppgiftsincidenter och nya NIS-lagen</vt:lpstr>
      <vt:lpstr>Olika skyldigheter att anmäla incidenter</vt:lpstr>
      <vt:lpstr>GDPR: Personuppgiftsincidenter</vt:lpstr>
      <vt:lpstr>Personuppgiftsincidenter</vt:lpstr>
      <vt:lpstr>Reglerna i korthet</vt:lpstr>
      <vt:lpstr>Vad är en personuppgiftsincident?</vt:lpstr>
      <vt:lpstr>Typer av incidenter</vt:lpstr>
      <vt:lpstr>Anmälan</vt:lpstr>
      <vt:lpstr>När anmäla?</vt:lpstr>
      <vt:lpstr>När har personuppgiftsansvarig vetskap?</vt:lpstr>
      <vt:lpstr>Undantag från anmälningsskyldighet</vt:lpstr>
      <vt:lpstr>Att tänka på</vt:lpstr>
      <vt:lpstr>Vad har hänt sedan 25 maj?</vt:lpstr>
      <vt:lpstr>När och hur informera registrerade?</vt:lpstr>
      <vt:lpstr>Information till de registrerade</vt:lpstr>
      <vt:lpstr>Undantag</vt:lpstr>
      <vt:lpstr>Förbereda och förebygga</vt:lpstr>
      <vt:lpstr>Säkerhetskrav</vt:lpstr>
      <vt:lpstr>Varför incidenthantering?</vt:lpstr>
      <vt:lpstr>Incidenthanteringsplan</vt:lpstr>
      <vt:lpstr>Incidenthantering</vt:lpstr>
      <vt:lpstr>NIS-lagen  - Ny lag om informationssäkerhet för samhällsviktiga och digitala tjänster</vt:lpstr>
      <vt:lpstr>Bakgrund till lagen</vt:lpstr>
      <vt:lpstr>Vilka omfattas av lagen?</vt:lpstr>
      <vt:lpstr>Vilka omfattas av lagen?</vt:lpstr>
      <vt:lpstr> Leverantörer av samhällsviktiga tjänster </vt:lpstr>
      <vt:lpstr> Vad är en betydande störning?</vt:lpstr>
      <vt:lpstr> Leverantörer av digitala tjänster</vt:lpstr>
      <vt:lpstr>Vad innebär lagen?</vt:lpstr>
      <vt:lpstr> Skyldigheter för leverantörer av samhällsviktiga tjänster</vt:lpstr>
      <vt:lpstr>Skyldigheter för leverantörer av digitala tjänster</vt:lpstr>
      <vt:lpstr> Incidentrapportering för samhällsviktiga tjänster</vt:lpstr>
      <vt:lpstr> Tidsfrister</vt:lpstr>
      <vt:lpstr> Incidentrapportering för digitala tjänster</vt:lpstr>
      <vt:lpstr>Sammanfattning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Personuppgiftsincidenter</dc:title>
  <dc:creator>Linn Hallberg</dc:creator>
  <cp:lastModifiedBy>Josefin Seglem</cp:lastModifiedBy>
  <cp:revision>81</cp:revision>
  <dcterms:created xsi:type="dcterms:W3CDTF">2018-10-18T07:05:00Z</dcterms:created>
  <dcterms:modified xsi:type="dcterms:W3CDTF">2019-02-11T14:41:12Z</dcterms:modified>
</cp:coreProperties>
</file>