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4" r:id="rId1"/>
    <p:sldMasterId id="2147483665" r:id="rId2"/>
    <p:sldMasterId id="2147483670" r:id="rId3"/>
  </p:sldMasterIdLst>
  <p:notesMasterIdLst>
    <p:notesMasterId r:id="rId52"/>
  </p:notesMasterIdLst>
  <p:sldIdLst>
    <p:sldId id="307" r:id="rId4"/>
    <p:sldId id="308" r:id="rId5"/>
    <p:sldId id="287" r:id="rId6"/>
    <p:sldId id="288" r:id="rId7"/>
    <p:sldId id="289" r:id="rId8"/>
    <p:sldId id="290" r:id="rId9"/>
    <p:sldId id="291" r:id="rId10"/>
    <p:sldId id="292" r:id="rId11"/>
    <p:sldId id="293" r:id="rId12"/>
    <p:sldId id="294" r:id="rId13"/>
    <p:sldId id="295" r:id="rId14"/>
    <p:sldId id="296" r:id="rId15"/>
    <p:sldId id="297" r:id="rId16"/>
    <p:sldId id="298" r:id="rId17"/>
    <p:sldId id="299" r:id="rId18"/>
    <p:sldId id="300" r:id="rId19"/>
    <p:sldId id="301" r:id="rId20"/>
    <p:sldId id="302" r:id="rId21"/>
    <p:sldId id="303" r:id="rId22"/>
    <p:sldId id="304" r:id="rId23"/>
    <p:sldId id="305" r:id="rId24"/>
    <p:sldId id="306" r:id="rId25"/>
    <p:sldId id="338" r:id="rId26"/>
    <p:sldId id="339" r:id="rId27"/>
    <p:sldId id="340" r:id="rId28"/>
    <p:sldId id="341" r:id="rId29"/>
    <p:sldId id="342" r:id="rId30"/>
    <p:sldId id="343" r:id="rId31"/>
    <p:sldId id="344" r:id="rId32"/>
    <p:sldId id="345" r:id="rId33"/>
    <p:sldId id="346" r:id="rId34"/>
    <p:sldId id="347" r:id="rId35"/>
    <p:sldId id="348" r:id="rId36"/>
    <p:sldId id="349" r:id="rId37"/>
    <p:sldId id="350" r:id="rId38"/>
    <p:sldId id="351" r:id="rId39"/>
    <p:sldId id="352" r:id="rId40"/>
    <p:sldId id="353" r:id="rId41"/>
    <p:sldId id="354" r:id="rId42"/>
    <p:sldId id="355" r:id="rId43"/>
    <p:sldId id="356" r:id="rId44"/>
    <p:sldId id="357" r:id="rId45"/>
    <p:sldId id="358" r:id="rId46"/>
    <p:sldId id="359" r:id="rId47"/>
    <p:sldId id="360" r:id="rId48"/>
    <p:sldId id="361" r:id="rId49"/>
    <p:sldId id="362" r:id="rId50"/>
    <p:sldId id="363" r:id="rId5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orient="horz" pos="523">
          <p15:clr>
            <a:srgbClr val="A4A3A4"/>
          </p15:clr>
        </p15:guide>
        <p15:guide id="3" orient="horz" pos="1236">
          <p15:clr>
            <a:srgbClr val="A4A3A4"/>
          </p15:clr>
        </p15:guide>
        <p15:guide id="4" orient="horz" pos="3871">
          <p15:clr>
            <a:srgbClr val="A4A3A4"/>
          </p15:clr>
        </p15:guide>
        <p15:guide id="5" orient="horz" pos="4047">
          <p15:clr>
            <a:srgbClr val="A4A3A4"/>
          </p15:clr>
        </p15:guide>
        <p15:guide id="6" pos="5171">
          <p15:clr>
            <a:srgbClr val="A4A3A4"/>
          </p15:clr>
        </p15:guide>
        <p15:guide id="7" pos="7305">
          <p15:clr>
            <a:srgbClr val="A4A3A4"/>
          </p15:clr>
        </p15:guide>
        <p15:guide id="8" pos="393">
          <p15:clr>
            <a:srgbClr val="A4A3A4"/>
          </p15:clr>
        </p15:guide>
        <p15:guide id="9" pos="565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78" autoAdjust="0"/>
    <p:restoredTop sz="94660"/>
  </p:normalViewPr>
  <p:slideViewPr>
    <p:cSldViewPr snapToGrid="0">
      <p:cViewPr varScale="1">
        <p:scale>
          <a:sx n="69" d="100"/>
          <a:sy n="69" d="100"/>
        </p:scale>
        <p:origin x="474" y="72"/>
      </p:cViewPr>
      <p:guideLst>
        <p:guide orient="horz" pos="2160"/>
        <p:guide orient="horz" pos="523"/>
        <p:guide orient="horz" pos="1236"/>
        <p:guide orient="horz" pos="3871"/>
        <p:guide orient="horz" pos="4047"/>
        <p:guide pos="5171"/>
        <p:guide pos="7305"/>
        <p:guide pos="393"/>
        <p:guide pos="5655"/>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8F1C13-1394-4E68-AC86-695D079890CC}"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sv-SE"/>
        </a:p>
      </dgm:t>
    </dgm:pt>
    <dgm:pt modelId="{0892AD2D-576B-4806-A155-618E7A3C1859}">
      <dgm:prSet custT="1"/>
      <dgm:spPr/>
      <dgm:t>
        <a:bodyPr/>
        <a:lstStyle/>
        <a:p>
          <a:pPr rtl="0"/>
          <a:r>
            <a:rPr lang="sv-SE" sz="2000" baseline="0" dirty="0"/>
            <a:t>Incidentanmälan </a:t>
          </a:r>
          <a:r>
            <a:rPr lang="sv-SE" sz="1800" baseline="0" dirty="0"/>
            <a:t>GDPR -BDL</a:t>
          </a:r>
          <a:endParaRPr lang="sv-SE" sz="1800" dirty="0"/>
        </a:p>
      </dgm:t>
    </dgm:pt>
    <dgm:pt modelId="{C1E2AC1D-0AA8-428F-BAA3-3ED9D5DE3DFB}" type="parTrans" cxnId="{E6FB86EC-D585-4476-BEF3-E2BCCCD88BA7}">
      <dgm:prSet/>
      <dgm:spPr/>
      <dgm:t>
        <a:bodyPr/>
        <a:lstStyle/>
        <a:p>
          <a:endParaRPr lang="sv-SE"/>
        </a:p>
      </dgm:t>
    </dgm:pt>
    <dgm:pt modelId="{F71D4574-6485-4E13-BE1E-B40AA624700C}" type="sibTrans" cxnId="{E6FB86EC-D585-4476-BEF3-E2BCCCD88BA7}">
      <dgm:prSet/>
      <dgm:spPr/>
      <dgm:t>
        <a:bodyPr/>
        <a:lstStyle/>
        <a:p>
          <a:endParaRPr lang="sv-SE"/>
        </a:p>
      </dgm:t>
    </dgm:pt>
    <dgm:pt modelId="{1F4B586D-3678-4D96-A941-47B7AD16150F}">
      <dgm:prSet custT="1"/>
      <dgm:spPr/>
      <dgm:t>
        <a:bodyPr/>
        <a:lstStyle/>
        <a:p>
          <a:pPr rtl="0"/>
          <a:r>
            <a:rPr lang="sv-SE" sz="2000" baseline="0" dirty="0"/>
            <a:t>DSO </a:t>
          </a:r>
          <a:endParaRPr lang="sv-SE" sz="2000" dirty="0"/>
        </a:p>
      </dgm:t>
    </dgm:pt>
    <dgm:pt modelId="{F141E53A-A456-44FD-9213-7D0FD35D8573}" type="parTrans" cxnId="{F7B6784A-52A3-46FE-B192-76069376169F}">
      <dgm:prSet/>
      <dgm:spPr/>
      <dgm:t>
        <a:bodyPr/>
        <a:lstStyle/>
        <a:p>
          <a:endParaRPr lang="sv-SE"/>
        </a:p>
      </dgm:t>
    </dgm:pt>
    <dgm:pt modelId="{C848BE46-0487-41E9-B4C6-6B17BF863A3C}" type="sibTrans" cxnId="{F7B6784A-52A3-46FE-B192-76069376169F}">
      <dgm:prSet/>
      <dgm:spPr/>
      <dgm:t>
        <a:bodyPr/>
        <a:lstStyle/>
        <a:p>
          <a:endParaRPr lang="sv-SE"/>
        </a:p>
      </dgm:t>
    </dgm:pt>
    <dgm:pt modelId="{3F800871-0E1D-4E24-B751-798FBE8261FB}">
      <dgm:prSet custT="1"/>
      <dgm:spPr/>
      <dgm:t>
        <a:bodyPr/>
        <a:lstStyle/>
        <a:p>
          <a:pPr rtl="0"/>
          <a:r>
            <a:rPr lang="sv-SE" sz="2000" baseline="0" dirty="0"/>
            <a:t>Förhands-samråd</a:t>
          </a:r>
          <a:endParaRPr lang="sv-SE" sz="1300" dirty="0"/>
        </a:p>
      </dgm:t>
    </dgm:pt>
    <dgm:pt modelId="{68AB3388-8BEA-448B-81AD-829E6EBB791C}" type="parTrans" cxnId="{F4B6C9C6-4C32-4A23-8439-40FB6D1204B8}">
      <dgm:prSet/>
      <dgm:spPr/>
      <dgm:t>
        <a:bodyPr/>
        <a:lstStyle/>
        <a:p>
          <a:endParaRPr lang="sv-SE"/>
        </a:p>
      </dgm:t>
    </dgm:pt>
    <dgm:pt modelId="{F18356A2-A53F-4527-A157-4ADD48ACAEB2}" type="sibTrans" cxnId="{F4B6C9C6-4C32-4A23-8439-40FB6D1204B8}">
      <dgm:prSet/>
      <dgm:spPr/>
      <dgm:t>
        <a:bodyPr/>
        <a:lstStyle/>
        <a:p>
          <a:endParaRPr lang="sv-SE"/>
        </a:p>
      </dgm:t>
    </dgm:pt>
    <dgm:pt modelId="{5967578A-F961-4CAC-8042-9B93D35EF05F}">
      <dgm:prSet custT="1"/>
      <dgm:spPr/>
      <dgm:t>
        <a:bodyPr/>
        <a:lstStyle/>
        <a:p>
          <a:pPr rtl="0"/>
          <a:r>
            <a:rPr lang="sv-SE" sz="2000" baseline="0" dirty="0" err="1"/>
            <a:t>Laglighets-kontroller</a:t>
          </a:r>
          <a:endParaRPr lang="sv-SE" sz="2000" dirty="0"/>
        </a:p>
      </dgm:t>
    </dgm:pt>
    <dgm:pt modelId="{7BDA4DB7-65A5-42C0-A3FE-9746F1232F61}" type="parTrans" cxnId="{98BA5507-434E-4D31-8377-040C0B480303}">
      <dgm:prSet/>
      <dgm:spPr/>
      <dgm:t>
        <a:bodyPr/>
        <a:lstStyle/>
        <a:p>
          <a:endParaRPr lang="sv-SE"/>
        </a:p>
      </dgm:t>
    </dgm:pt>
    <dgm:pt modelId="{02120933-BE20-4FB5-95D2-02EC8AB7F991}" type="sibTrans" cxnId="{98BA5507-434E-4D31-8377-040C0B480303}">
      <dgm:prSet/>
      <dgm:spPr/>
      <dgm:t>
        <a:bodyPr/>
        <a:lstStyle/>
        <a:p>
          <a:endParaRPr lang="sv-SE"/>
        </a:p>
      </dgm:t>
    </dgm:pt>
    <dgm:pt modelId="{E26729C6-BCA4-450B-823E-C908683194FF}">
      <dgm:prSet custT="1"/>
      <dgm:spPr/>
      <dgm:t>
        <a:bodyPr/>
        <a:lstStyle/>
        <a:p>
          <a:pPr rtl="0"/>
          <a:r>
            <a:rPr lang="sv-SE" sz="2000" baseline="0" dirty="0"/>
            <a:t>Uppförande-koder </a:t>
          </a:r>
          <a:endParaRPr lang="sv-SE" sz="2000" dirty="0"/>
        </a:p>
      </dgm:t>
    </dgm:pt>
    <dgm:pt modelId="{A75E5705-DD76-4546-AC6C-BCE7DDC87390}" type="parTrans" cxnId="{39FA28DF-2FFE-4D69-ABC4-F2BF8B5FAA7E}">
      <dgm:prSet/>
      <dgm:spPr/>
      <dgm:t>
        <a:bodyPr/>
        <a:lstStyle/>
        <a:p>
          <a:endParaRPr lang="sv-SE"/>
        </a:p>
      </dgm:t>
    </dgm:pt>
    <dgm:pt modelId="{7608A4D9-8C8F-4241-B9B5-88D590D04D13}" type="sibTrans" cxnId="{39FA28DF-2FFE-4D69-ABC4-F2BF8B5FAA7E}">
      <dgm:prSet/>
      <dgm:spPr/>
      <dgm:t>
        <a:bodyPr/>
        <a:lstStyle/>
        <a:p>
          <a:endParaRPr lang="sv-SE"/>
        </a:p>
      </dgm:t>
    </dgm:pt>
    <dgm:pt modelId="{11785B09-7CE5-46D7-8621-4D494060553E}">
      <dgm:prSet custT="1"/>
      <dgm:spPr/>
      <dgm:t>
        <a:bodyPr/>
        <a:lstStyle/>
        <a:p>
          <a:pPr rtl="0"/>
          <a:r>
            <a:rPr lang="sv-SE" sz="2000" baseline="0" dirty="0"/>
            <a:t>Dataporta-</a:t>
          </a:r>
          <a:r>
            <a:rPr lang="sv-SE" sz="2000" baseline="0" dirty="0" err="1"/>
            <a:t>bilitet</a:t>
          </a:r>
          <a:endParaRPr lang="sv-SE" sz="2000" dirty="0"/>
        </a:p>
      </dgm:t>
    </dgm:pt>
    <dgm:pt modelId="{1A2C9207-F0A6-444B-89C9-6F16026F7056}" type="parTrans" cxnId="{6ED19D2D-0AB3-424C-B568-79E1B4A21EA1}">
      <dgm:prSet/>
      <dgm:spPr/>
      <dgm:t>
        <a:bodyPr/>
        <a:lstStyle/>
        <a:p>
          <a:endParaRPr lang="sv-SE"/>
        </a:p>
      </dgm:t>
    </dgm:pt>
    <dgm:pt modelId="{CD2F11F3-173E-406E-A275-451F0252A464}" type="sibTrans" cxnId="{6ED19D2D-0AB3-424C-B568-79E1B4A21EA1}">
      <dgm:prSet/>
      <dgm:spPr/>
      <dgm:t>
        <a:bodyPr/>
        <a:lstStyle/>
        <a:p>
          <a:endParaRPr lang="sv-SE"/>
        </a:p>
      </dgm:t>
    </dgm:pt>
    <dgm:pt modelId="{D12B419F-D93E-4C80-93AD-877EBBA2E7F0}">
      <dgm:prSet custT="1"/>
      <dgm:spPr/>
      <dgm:t>
        <a:bodyPr/>
        <a:lstStyle/>
        <a:p>
          <a:pPr rtl="0"/>
          <a:r>
            <a:rPr lang="sv-SE" sz="2000" baseline="0" dirty="0"/>
            <a:t>Certifiering</a:t>
          </a:r>
          <a:endParaRPr lang="sv-SE" sz="2000" dirty="0"/>
        </a:p>
      </dgm:t>
    </dgm:pt>
    <dgm:pt modelId="{10A5E198-462D-4A5E-9249-F2662CAB241B}" type="parTrans" cxnId="{0FA3827B-0B68-4424-97E6-DC2739DE2F7D}">
      <dgm:prSet/>
      <dgm:spPr/>
      <dgm:t>
        <a:bodyPr/>
        <a:lstStyle/>
        <a:p>
          <a:endParaRPr lang="sv-SE"/>
        </a:p>
      </dgm:t>
    </dgm:pt>
    <dgm:pt modelId="{1872E8D4-DABA-47F0-905C-CA49B8C00707}" type="sibTrans" cxnId="{0FA3827B-0B68-4424-97E6-DC2739DE2F7D}">
      <dgm:prSet/>
      <dgm:spPr/>
      <dgm:t>
        <a:bodyPr/>
        <a:lstStyle/>
        <a:p>
          <a:endParaRPr lang="sv-SE"/>
        </a:p>
      </dgm:t>
    </dgm:pt>
    <dgm:pt modelId="{6AF31BD9-E9E4-4B7B-999B-6A97937D7DA7}" type="pres">
      <dgm:prSet presAssocID="{C98F1C13-1394-4E68-AC86-695D079890CC}" presName="compositeShape" presStyleCnt="0">
        <dgm:presLayoutVars>
          <dgm:chMax val="7"/>
          <dgm:dir/>
          <dgm:resizeHandles val="exact"/>
        </dgm:presLayoutVars>
      </dgm:prSet>
      <dgm:spPr/>
    </dgm:pt>
    <dgm:pt modelId="{E489EC54-F606-48E0-B17B-69F9F497F070}" type="pres">
      <dgm:prSet presAssocID="{0892AD2D-576B-4806-A155-618E7A3C1859}" presName="circ1" presStyleLbl="vennNode1" presStyleIdx="0" presStyleCnt="7"/>
      <dgm:spPr/>
    </dgm:pt>
    <dgm:pt modelId="{F569ABF6-129C-4AFB-90AF-C0F2AAF53361}" type="pres">
      <dgm:prSet presAssocID="{0892AD2D-576B-4806-A155-618E7A3C1859}" presName="circ1Tx" presStyleLbl="revTx" presStyleIdx="0" presStyleCnt="0" custScaleX="117915">
        <dgm:presLayoutVars>
          <dgm:chMax val="0"/>
          <dgm:chPref val="0"/>
          <dgm:bulletEnabled val="1"/>
        </dgm:presLayoutVars>
      </dgm:prSet>
      <dgm:spPr/>
    </dgm:pt>
    <dgm:pt modelId="{903C1D70-8EBE-44A4-95C8-5761E87567EB}" type="pres">
      <dgm:prSet presAssocID="{1F4B586D-3678-4D96-A941-47B7AD16150F}" presName="circ2" presStyleLbl="vennNode1" presStyleIdx="1" presStyleCnt="7"/>
      <dgm:spPr/>
    </dgm:pt>
    <dgm:pt modelId="{E15E4AC3-94A9-4A28-8F19-9FF945180193}" type="pres">
      <dgm:prSet presAssocID="{1F4B586D-3678-4D96-A941-47B7AD16150F}" presName="circ2Tx" presStyleLbl="revTx" presStyleIdx="0" presStyleCnt="0">
        <dgm:presLayoutVars>
          <dgm:chMax val="0"/>
          <dgm:chPref val="0"/>
          <dgm:bulletEnabled val="1"/>
        </dgm:presLayoutVars>
      </dgm:prSet>
      <dgm:spPr/>
    </dgm:pt>
    <dgm:pt modelId="{FB861205-25A0-469F-B7F3-64B87B0116D8}" type="pres">
      <dgm:prSet presAssocID="{3F800871-0E1D-4E24-B751-798FBE8261FB}" presName="circ3" presStyleLbl="vennNode1" presStyleIdx="2" presStyleCnt="7"/>
      <dgm:spPr/>
    </dgm:pt>
    <dgm:pt modelId="{6682249E-09F9-40C1-8811-3D93AD021E05}" type="pres">
      <dgm:prSet presAssocID="{3F800871-0E1D-4E24-B751-798FBE8261FB}" presName="circ3Tx" presStyleLbl="revTx" presStyleIdx="0" presStyleCnt="0">
        <dgm:presLayoutVars>
          <dgm:chMax val="0"/>
          <dgm:chPref val="0"/>
          <dgm:bulletEnabled val="1"/>
        </dgm:presLayoutVars>
      </dgm:prSet>
      <dgm:spPr/>
    </dgm:pt>
    <dgm:pt modelId="{F79C8F59-AB6A-4149-BA97-2FE73E9F2DCE}" type="pres">
      <dgm:prSet presAssocID="{5967578A-F961-4CAC-8042-9B93D35EF05F}" presName="circ4" presStyleLbl="vennNode1" presStyleIdx="3" presStyleCnt="7"/>
      <dgm:spPr/>
    </dgm:pt>
    <dgm:pt modelId="{56B23637-519C-4628-8626-14C4AFE0CF06}" type="pres">
      <dgm:prSet presAssocID="{5967578A-F961-4CAC-8042-9B93D35EF05F}" presName="circ4Tx" presStyleLbl="revTx" presStyleIdx="0" presStyleCnt="0">
        <dgm:presLayoutVars>
          <dgm:chMax val="0"/>
          <dgm:chPref val="0"/>
          <dgm:bulletEnabled val="1"/>
        </dgm:presLayoutVars>
      </dgm:prSet>
      <dgm:spPr/>
    </dgm:pt>
    <dgm:pt modelId="{148F5B7E-7886-4EC5-8EF2-1131DF881C59}" type="pres">
      <dgm:prSet presAssocID="{E26729C6-BCA4-450B-823E-C908683194FF}" presName="circ5" presStyleLbl="vennNode1" presStyleIdx="4" presStyleCnt="7"/>
      <dgm:spPr/>
    </dgm:pt>
    <dgm:pt modelId="{0FC08D84-F344-4047-9800-43C9AE30FE38}" type="pres">
      <dgm:prSet presAssocID="{E26729C6-BCA4-450B-823E-C908683194FF}" presName="circ5Tx" presStyleLbl="revTx" presStyleIdx="0" presStyleCnt="0">
        <dgm:presLayoutVars>
          <dgm:chMax val="0"/>
          <dgm:chPref val="0"/>
          <dgm:bulletEnabled val="1"/>
        </dgm:presLayoutVars>
      </dgm:prSet>
      <dgm:spPr/>
    </dgm:pt>
    <dgm:pt modelId="{CDD93BB5-4F16-4DF8-8D79-1E435F87F43E}" type="pres">
      <dgm:prSet presAssocID="{11785B09-7CE5-46D7-8621-4D494060553E}" presName="circ6" presStyleLbl="vennNode1" presStyleIdx="5" presStyleCnt="7"/>
      <dgm:spPr/>
    </dgm:pt>
    <dgm:pt modelId="{2CEC70DD-02FA-47DF-8E2E-E6FFFF7BCD8A}" type="pres">
      <dgm:prSet presAssocID="{11785B09-7CE5-46D7-8621-4D494060553E}" presName="circ6Tx" presStyleLbl="revTx" presStyleIdx="0" presStyleCnt="0">
        <dgm:presLayoutVars>
          <dgm:chMax val="0"/>
          <dgm:chPref val="0"/>
          <dgm:bulletEnabled val="1"/>
        </dgm:presLayoutVars>
      </dgm:prSet>
      <dgm:spPr/>
    </dgm:pt>
    <dgm:pt modelId="{9ADEBBA3-1526-4044-8855-92812F53EE52}" type="pres">
      <dgm:prSet presAssocID="{D12B419F-D93E-4C80-93AD-877EBBA2E7F0}" presName="circ7" presStyleLbl="vennNode1" presStyleIdx="6" presStyleCnt="7"/>
      <dgm:spPr/>
    </dgm:pt>
    <dgm:pt modelId="{CB28C8E2-556C-4618-9CA7-8032220085BE}" type="pres">
      <dgm:prSet presAssocID="{D12B419F-D93E-4C80-93AD-877EBBA2E7F0}" presName="circ7Tx" presStyleLbl="revTx" presStyleIdx="0" presStyleCnt="0">
        <dgm:presLayoutVars>
          <dgm:chMax val="0"/>
          <dgm:chPref val="0"/>
          <dgm:bulletEnabled val="1"/>
        </dgm:presLayoutVars>
      </dgm:prSet>
      <dgm:spPr/>
    </dgm:pt>
  </dgm:ptLst>
  <dgm:cxnLst>
    <dgm:cxn modelId="{98BA5507-434E-4D31-8377-040C0B480303}" srcId="{C98F1C13-1394-4E68-AC86-695D079890CC}" destId="{5967578A-F961-4CAC-8042-9B93D35EF05F}" srcOrd="3" destOrd="0" parTransId="{7BDA4DB7-65A5-42C0-A3FE-9746F1232F61}" sibTransId="{02120933-BE20-4FB5-95D2-02EC8AB7F991}"/>
    <dgm:cxn modelId="{6ED19D2D-0AB3-424C-B568-79E1B4A21EA1}" srcId="{C98F1C13-1394-4E68-AC86-695D079890CC}" destId="{11785B09-7CE5-46D7-8621-4D494060553E}" srcOrd="5" destOrd="0" parTransId="{1A2C9207-F0A6-444B-89C9-6F16026F7056}" sibTransId="{CD2F11F3-173E-406E-A275-451F0252A464}"/>
    <dgm:cxn modelId="{A9CDBC37-12D4-4D45-A3D5-2B2388245C33}" type="presOf" srcId="{11785B09-7CE5-46D7-8621-4D494060553E}" destId="{2CEC70DD-02FA-47DF-8E2E-E6FFFF7BCD8A}" srcOrd="0" destOrd="0" presId="urn:microsoft.com/office/officeart/2005/8/layout/venn1"/>
    <dgm:cxn modelId="{F5004F3F-70CB-44EF-90A0-B553EEBD4196}" type="presOf" srcId="{3F800871-0E1D-4E24-B751-798FBE8261FB}" destId="{6682249E-09F9-40C1-8811-3D93AD021E05}" srcOrd="0" destOrd="0" presId="urn:microsoft.com/office/officeart/2005/8/layout/venn1"/>
    <dgm:cxn modelId="{5FE3B25B-0A25-4524-A403-1B6D993C207E}" type="presOf" srcId="{0892AD2D-576B-4806-A155-618E7A3C1859}" destId="{F569ABF6-129C-4AFB-90AF-C0F2AAF53361}" srcOrd="0" destOrd="0" presId="urn:microsoft.com/office/officeart/2005/8/layout/venn1"/>
    <dgm:cxn modelId="{936DAC5F-1720-4544-B711-5B51C8973869}" type="presOf" srcId="{D12B419F-D93E-4C80-93AD-877EBBA2E7F0}" destId="{CB28C8E2-556C-4618-9CA7-8032220085BE}" srcOrd="0" destOrd="0" presId="urn:microsoft.com/office/officeart/2005/8/layout/venn1"/>
    <dgm:cxn modelId="{CA1A5E49-EAB1-4D68-9D7A-44831D495615}" type="presOf" srcId="{E26729C6-BCA4-450B-823E-C908683194FF}" destId="{0FC08D84-F344-4047-9800-43C9AE30FE38}" srcOrd="0" destOrd="0" presId="urn:microsoft.com/office/officeart/2005/8/layout/venn1"/>
    <dgm:cxn modelId="{F7B6784A-52A3-46FE-B192-76069376169F}" srcId="{C98F1C13-1394-4E68-AC86-695D079890CC}" destId="{1F4B586D-3678-4D96-A941-47B7AD16150F}" srcOrd="1" destOrd="0" parTransId="{F141E53A-A456-44FD-9213-7D0FD35D8573}" sibTransId="{C848BE46-0487-41E9-B4C6-6B17BF863A3C}"/>
    <dgm:cxn modelId="{03D3B16E-FB77-4A6D-86B7-EAFC222B29E0}" type="presOf" srcId="{C98F1C13-1394-4E68-AC86-695D079890CC}" destId="{6AF31BD9-E9E4-4B7B-999B-6A97937D7DA7}" srcOrd="0" destOrd="0" presId="urn:microsoft.com/office/officeart/2005/8/layout/venn1"/>
    <dgm:cxn modelId="{0D8F9C53-7628-4963-8C23-5711067808D7}" type="presOf" srcId="{1F4B586D-3678-4D96-A941-47B7AD16150F}" destId="{E15E4AC3-94A9-4A28-8F19-9FF945180193}" srcOrd="0" destOrd="0" presId="urn:microsoft.com/office/officeart/2005/8/layout/venn1"/>
    <dgm:cxn modelId="{FA27DB53-AEEF-437D-9D39-C787317C33C0}" type="presOf" srcId="{5967578A-F961-4CAC-8042-9B93D35EF05F}" destId="{56B23637-519C-4628-8626-14C4AFE0CF06}" srcOrd="0" destOrd="0" presId="urn:microsoft.com/office/officeart/2005/8/layout/venn1"/>
    <dgm:cxn modelId="{0FA3827B-0B68-4424-97E6-DC2739DE2F7D}" srcId="{C98F1C13-1394-4E68-AC86-695D079890CC}" destId="{D12B419F-D93E-4C80-93AD-877EBBA2E7F0}" srcOrd="6" destOrd="0" parTransId="{10A5E198-462D-4A5E-9249-F2662CAB241B}" sibTransId="{1872E8D4-DABA-47F0-905C-CA49B8C00707}"/>
    <dgm:cxn modelId="{F4B6C9C6-4C32-4A23-8439-40FB6D1204B8}" srcId="{C98F1C13-1394-4E68-AC86-695D079890CC}" destId="{3F800871-0E1D-4E24-B751-798FBE8261FB}" srcOrd="2" destOrd="0" parTransId="{68AB3388-8BEA-448B-81AD-829E6EBB791C}" sibTransId="{F18356A2-A53F-4527-A157-4ADD48ACAEB2}"/>
    <dgm:cxn modelId="{39FA28DF-2FFE-4D69-ABC4-F2BF8B5FAA7E}" srcId="{C98F1C13-1394-4E68-AC86-695D079890CC}" destId="{E26729C6-BCA4-450B-823E-C908683194FF}" srcOrd="4" destOrd="0" parTransId="{A75E5705-DD76-4546-AC6C-BCE7DDC87390}" sibTransId="{7608A4D9-8C8F-4241-B9B5-88D590D04D13}"/>
    <dgm:cxn modelId="{E6FB86EC-D585-4476-BEF3-E2BCCCD88BA7}" srcId="{C98F1C13-1394-4E68-AC86-695D079890CC}" destId="{0892AD2D-576B-4806-A155-618E7A3C1859}" srcOrd="0" destOrd="0" parTransId="{C1E2AC1D-0AA8-428F-BAA3-3ED9D5DE3DFB}" sibTransId="{F71D4574-6485-4E13-BE1E-B40AA624700C}"/>
    <dgm:cxn modelId="{1B1BFE1D-2168-44BB-BCD4-4470C0990125}" type="presParOf" srcId="{6AF31BD9-E9E4-4B7B-999B-6A97937D7DA7}" destId="{E489EC54-F606-48E0-B17B-69F9F497F070}" srcOrd="0" destOrd="0" presId="urn:microsoft.com/office/officeart/2005/8/layout/venn1"/>
    <dgm:cxn modelId="{D6B33137-89E2-4863-91D6-A8DB9CD85FB2}" type="presParOf" srcId="{6AF31BD9-E9E4-4B7B-999B-6A97937D7DA7}" destId="{F569ABF6-129C-4AFB-90AF-C0F2AAF53361}" srcOrd="1" destOrd="0" presId="urn:microsoft.com/office/officeart/2005/8/layout/venn1"/>
    <dgm:cxn modelId="{BBB97798-1DBC-4737-963F-5256C8A5F6E9}" type="presParOf" srcId="{6AF31BD9-E9E4-4B7B-999B-6A97937D7DA7}" destId="{903C1D70-8EBE-44A4-95C8-5761E87567EB}" srcOrd="2" destOrd="0" presId="urn:microsoft.com/office/officeart/2005/8/layout/venn1"/>
    <dgm:cxn modelId="{0D2BF486-5AFF-4C6E-AE77-099E66141177}" type="presParOf" srcId="{6AF31BD9-E9E4-4B7B-999B-6A97937D7DA7}" destId="{E15E4AC3-94A9-4A28-8F19-9FF945180193}" srcOrd="3" destOrd="0" presId="urn:microsoft.com/office/officeart/2005/8/layout/venn1"/>
    <dgm:cxn modelId="{757797E0-B4D7-4D87-BCC2-739DB5C0688C}" type="presParOf" srcId="{6AF31BD9-E9E4-4B7B-999B-6A97937D7DA7}" destId="{FB861205-25A0-469F-B7F3-64B87B0116D8}" srcOrd="4" destOrd="0" presId="urn:microsoft.com/office/officeart/2005/8/layout/venn1"/>
    <dgm:cxn modelId="{048323CF-7D65-400B-A40C-0740F037EF53}" type="presParOf" srcId="{6AF31BD9-E9E4-4B7B-999B-6A97937D7DA7}" destId="{6682249E-09F9-40C1-8811-3D93AD021E05}" srcOrd="5" destOrd="0" presId="urn:microsoft.com/office/officeart/2005/8/layout/venn1"/>
    <dgm:cxn modelId="{392A2240-388E-477F-A1D2-E52B82C4D798}" type="presParOf" srcId="{6AF31BD9-E9E4-4B7B-999B-6A97937D7DA7}" destId="{F79C8F59-AB6A-4149-BA97-2FE73E9F2DCE}" srcOrd="6" destOrd="0" presId="urn:microsoft.com/office/officeart/2005/8/layout/venn1"/>
    <dgm:cxn modelId="{A1EACA2C-A2C6-4F7C-96BC-63DD6989AAF2}" type="presParOf" srcId="{6AF31BD9-E9E4-4B7B-999B-6A97937D7DA7}" destId="{56B23637-519C-4628-8626-14C4AFE0CF06}" srcOrd="7" destOrd="0" presId="urn:microsoft.com/office/officeart/2005/8/layout/venn1"/>
    <dgm:cxn modelId="{183265AB-58BE-43C8-8773-014ED1E8BEA8}" type="presParOf" srcId="{6AF31BD9-E9E4-4B7B-999B-6A97937D7DA7}" destId="{148F5B7E-7886-4EC5-8EF2-1131DF881C59}" srcOrd="8" destOrd="0" presId="urn:microsoft.com/office/officeart/2005/8/layout/venn1"/>
    <dgm:cxn modelId="{9EB5369B-EF76-4F69-B9CE-EE23D2B15B68}" type="presParOf" srcId="{6AF31BD9-E9E4-4B7B-999B-6A97937D7DA7}" destId="{0FC08D84-F344-4047-9800-43C9AE30FE38}" srcOrd="9" destOrd="0" presId="urn:microsoft.com/office/officeart/2005/8/layout/venn1"/>
    <dgm:cxn modelId="{D66EC041-F66A-49DE-B749-9338CEB9C278}" type="presParOf" srcId="{6AF31BD9-E9E4-4B7B-999B-6A97937D7DA7}" destId="{CDD93BB5-4F16-4DF8-8D79-1E435F87F43E}" srcOrd="10" destOrd="0" presId="urn:microsoft.com/office/officeart/2005/8/layout/venn1"/>
    <dgm:cxn modelId="{ED7808F9-3204-4F55-BDEC-92766EBDD996}" type="presParOf" srcId="{6AF31BD9-E9E4-4B7B-999B-6A97937D7DA7}" destId="{2CEC70DD-02FA-47DF-8E2E-E6FFFF7BCD8A}" srcOrd="11" destOrd="0" presId="urn:microsoft.com/office/officeart/2005/8/layout/venn1"/>
    <dgm:cxn modelId="{EDDD4A42-1BFA-486C-92EE-FDE779FC2B35}" type="presParOf" srcId="{6AF31BD9-E9E4-4B7B-999B-6A97937D7DA7}" destId="{9ADEBBA3-1526-4044-8855-92812F53EE52}" srcOrd="12" destOrd="0" presId="urn:microsoft.com/office/officeart/2005/8/layout/venn1"/>
    <dgm:cxn modelId="{F9006265-ADB4-4F5A-B84F-6AD01E40FD18}" type="presParOf" srcId="{6AF31BD9-E9E4-4B7B-999B-6A97937D7DA7}" destId="{CB28C8E2-556C-4618-9CA7-8032220085BE}" srcOrd="1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BD4BAB3-A9F2-0F40-AA70-7071D9B80523}" type="doc">
      <dgm:prSet loTypeId="urn:microsoft.com/office/officeart/2005/8/layout/radial6" loCatId="" qsTypeId="urn:microsoft.com/office/officeart/2005/8/quickstyle/simple4" qsCatId="simple" csTypeId="urn:microsoft.com/office/officeart/2005/8/colors/accent1_2" csCatId="accent1" phldr="1"/>
      <dgm:spPr/>
      <dgm:t>
        <a:bodyPr/>
        <a:lstStyle/>
        <a:p>
          <a:endParaRPr lang="en-US"/>
        </a:p>
      </dgm:t>
    </dgm:pt>
    <dgm:pt modelId="{0B5A1BAE-DFE1-6444-98CE-EA8EC3FC5D7E}">
      <dgm:prSet phldrT="[Text]"/>
      <dgm:spPr/>
      <dgm:t>
        <a:bodyPr/>
        <a:lstStyle/>
        <a:p>
          <a:r>
            <a:rPr lang="en-US" dirty="0"/>
            <a:t>GDPR</a:t>
          </a:r>
        </a:p>
      </dgm:t>
    </dgm:pt>
    <dgm:pt modelId="{31B8E70B-546F-AA4D-8DC8-22D00E719AAB}" type="parTrans" cxnId="{B69029E1-3728-FE47-88ED-B67097893835}">
      <dgm:prSet/>
      <dgm:spPr/>
      <dgm:t>
        <a:bodyPr/>
        <a:lstStyle/>
        <a:p>
          <a:endParaRPr lang="en-US"/>
        </a:p>
      </dgm:t>
    </dgm:pt>
    <dgm:pt modelId="{8E7016E7-3DB9-434F-A0EE-121941A214D8}" type="sibTrans" cxnId="{B69029E1-3728-FE47-88ED-B67097893835}">
      <dgm:prSet/>
      <dgm:spPr/>
      <dgm:t>
        <a:bodyPr/>
        <a:lstStyle/>
        <a:p>
          <a:endParaRPr lang="en-US"/>
        </a:p>
      </dgm:t>
    </dgm:pt>
    <dgm:pt modelId="{BF8AFFA8-465F-BB46-AAC9-1F7F78AB7EFF}">
      <dgm:prSet phldrT="[Text]"/>
      <dgm:spPr/>
      <dgm:t>
        <a:bodyPr/>
        <a:lstStyle/>
        <a:p>
          <a:r>
            <a:rPr lang="en-US" dirty="0">
              <a:solidFill>
                <a:srgbClr val="E7A605"/>
              </a:solidFill>
            </a:rPr>
            <a:t>Trade Secrets Directive</a:t>
          </a:r>
        </a:p>
      </dgm:t>
    </dgm:pt>
    <dgm:pt modelId="{E193806B-3829-294E-A0E2-D1F7325D604C}" type="parTrans" cxnId="{D4623D5F-40E4-0E47-ABA6-D94C82442FFC}">
      <dgm:prSet/>
      <dgm:spPr/>
      <dgm:t>
        <a:bodyPr/>
        <a:lstStyle/>
        <a:p>
          <a:endParaRPr lang="en-US"/>
        </a:p>
      </dgm:t>
    </dgm:pt>
    <dgm:pt modelId="{41859C9A-2334-1F45-BDD5-A2B7C4154EA8}" type="sibTrans" cxnId="{D4623D5F-40E4-0E47-ABA6-D94C82442FFC}">
      <dgm:prSet/>
      <dgm:spPr/>
      <dgm:t>
        <a:bodyPr/>
        <a:lstStyle/>
        <a:p>
          <a:endParaRPr lang="en-US"/>
        </a:p>
      </dgm:t>
    </dgm:pt>
    <dgm:pt modelId="{E34CB418-D0E9-0D4F-A89C-04E06DB57C26}">
      <dgm:prSet phldrT="[Text]"/>
      <dgm:spPr/>
      <dgm:t>
        <a:bodyPr/>
        <a:lstStyle/>
        <a:p>
          <a:r>
            <a:rPr lang="en-US" dirty="0">
              <a:solidFill>
                <a:srgbClr val="E7A605"/>
              </a:solidFill>
            </a:rPr>
            <a:t>E-Privacy Regulation</a:t>
          </a:r>
        </a:p>
      </dgm:t>
    </dgm:pt>
    <dgm:pt modelId="{0157733C-BBBF-5748-8ACA-450317B25331}" type="parTrans" cxnId="{3729E0ED-61D3-8940-8BF1-44167DD4F092}">
      <dgm:prSet/>
      <dgm:spPr/>
      <dgm:t>
        <a:bodyPr/>
        <a:lstStyle/>
        <a:p>
          <a:endParaRPr lang="en-US"/>
        </a:p>
      </dgm:t>
    </dgm:pt>
    <dgm:pt modelId="{F2386113-0C9B-0D43-8505-568BE900D5F0}" type="sibTrans" cxnId="{3729E0ED-61D3-8940-8BF1-44167DD4F092}">
      <dgm:prSet/>
      <dgm:spPr/>
      <dgm:t>
        <a:bodyPr/>
        <a:lstStyle/>
        <a:p>
          <a:endParaRPr lang="en-US"/>
        </a:p>
      </dgm:t>
    </dgm:pt>
    <dgm:pt modelId="{597EE9EA-4B7E-BE4E-888C-1F598799E6E9}">
      <dgm:prSet/>
      <dgm:spPr/>
      <dgm:t>
        <a:bodyPr/>
        <a:lstStyle/>
        <a:p>
          <a:r>
            <a:rPr lang="en-US" dirty="0">
              <a:solidFill>
                <a:schemeClr val="bg1"/>
              </a:solidFill>
            </a:rPr>
            <a:t>California/Brazil/Bahrain/Kenya/India/South Africa/Japan</a:t>
          </a:r>
        </a:p>
      </dgm:t>
    </dgm:pt>
    <dgm:pt modelId="{1874C662-6320-0A4C-B80D-B33AD3C9A21C}" type="parTrans" cxnId="{5B0F3E76-0BB0-754C-A9EB-DA39718602CD}">
      <dgm:prSet/>
      <dgm:spPr/>
      <dgm:t>
        <a:bodyPr/>
        <a:lstStyle/>
        <a:p>
          <a:endParaRPr lang="en-US"/>
        </a:p>
      </dgm:t>
    </dgm:pt>
    <dgm:pt modelId="{F60FE85D-F9A5-6149-B7A7-8F34EBF2440F}" type="sibTrans" cxnId="{5B0F3E76-0BB0-754C-A9EB-DA39718602CD}">
      <dgm:prSet/>
      <dgm:spPr/>
      <dgm:t>
        <a:bodyPr/>
        <a:lstStyle/>
        <a:p>
          <a:endParaRPr lang="en-US"/>
        </a:p>
      </dgm:t>
    </dgm:pt>
    <dgm:pt modelId="{73C29704-7C7C-F84F-A0BC-C2892CAB02C8}">
      <dgm:prSet phldrT="[Text]"/>
      <dgm:spPr/>
      <dgm:t>
        <a:bodyPr/>
        <a:lstStyle/>
        <a:p>
          <a:r>
            <a:rPr lang="en-US" dirty="0" err="1">
              <a:solidFill>
                <a:schemeClr val="accent4"/>
              </a:solidFill>
            </a:rPr>
            <a:t>Brexit</a:t>
          </a:r>
          <a:endParaRPr lang="en-US" dirty="0">
            <a:solidFill>
              <a:schemeClr val="accent4"/>
            </a:solidFill>
          </a:endParaRPr>
        </a:p>
      </dgm:t>
    </dgm:pt>
    <dgm:pt modelId="{9CD542F0-87E5-8F4D-B860-AB4800422FD8}" type="parTrans" cxnId="{48578C55-5011-AF4C-953F-1F570E4DA02E}">
      <dgm:prSet/>
      <dgm:spPr/>
      <dgm:t>
        <a:bodyPr/>
        <a:lstStyle/>
        <a:p>
          <a:endParaRPr lang="en-US"/>
        </a:p>
      </dgm:t>
    </dgm:pt>
    <dgm:pt modelId="{532DDA39-0387-7643-BC26-0FEED7CC6DA3}" type="sibTrans" cxnId="{48578C55-5011-AF4C-953F-1F570E4DA02E}">
      <dgm:prSet/>
      <dgm:spPr/>
      <dgm:t>
        <a:bodyPr/>
        <a:lstStyle/>
        <a:p>
          <a:endParaRPr lang="en-US"/>
        </a:p>
      </dgm:t>
    </dgm:pt>
    <dgm:pt modelId="{BD058F3A-0868-6548-8D0A-A9B7A84A555E}" type="pres">
      <dgm:prSet presAssocID="{8BD4BAB3-A9F2-0F40-AA70-7071D9B80523}" presName="Name0" presStyleCnt="0">
        <dgm:presLayoutVars>
          <dgm:chMax val="1"/>
          <dgm:dir/>
          <dgm:animLvl val="ctr"/>
          <dgm:resizeHandles val="exact"/>
        </dgm:presLayoutVars>
      </dgm:prSet>
      <dgm:spPr/>
    </dgm:pt>
    <dgm:pt modelId="{65DD7075-662C-5E4F-9FC5-9EBAAA1D9E7C}" type="pres">
      <dgm:prSet presAssocID="{0B5A1BAE-DFE1-6444-98CE-EA8EC3FC5D7E}" presName="centerShape" presStyleLbl="node0" presStyleIdx="0" presStyleCnt="1"/>
      <dgm:spPr/>
    </dgm:pt>
    <dgm:pt modelId="{0CA81CB8-80FC-E94B-97A2-AFE23C56F15F}" type="pres">
      <dgm:prSet presAssocID="{73C29704-7C7C-F84F-A0BC-C2892CAB02C8}" presName="node" presStyleLbl="node1" presStyleIdx="0" presStyleCnt="4">
        <dgm:presLayoutVars>
          <dgm:bulletEnabled val="1"/>
        </dgm:presLayoutVars>
      </dgm:prSet>
      <dgm:spPr/>
    </dgm:pt>
    <dgm:pt modelId="{22A87822-38A6-0749-88D0-4CFEB9F4D9AB}" type="pres">
      <dgm:prSet presAssocID="{73C29704-7C7C-F84F-A0BC-C2892CAB02C8}" presName="dummy" presStyleCnt="0"/>
      <dgm:spPr/>
    </dgm:pt>
    <dgm:pt modelId="{864F188B-9228-E144-8016-45A73CC57F7F}" type="pres">
      <dgm:prSet presAssocID="{532DDA39-0387-7643-BC26-0FEED7CC6DA3}" presName="sibTrans" presStyleLbl="sibTrans2D1" presStyleIdx="0" presStyleCnt="4"/>
      <dgm:spPr/>
    </dgm:pt>
    <dgm:pt modelId="{5AFB7AB7-AE11-1E43-BCCE-368242FD08DD}" type="pres">
      <dgm:prSet presAssocID="{BF8AFFA8-465F-BB46-AAC9-1F7F78AB7EFF}" presName="node" presStyleLbl="node1" presStyleIdx="1" presStyleCnt="4">
        <dgm:presLayoutVars>
          <dgm:bulletEnabled val="1"/>
        </dgm:presLayoutVars>
      </dgm:prSet>
      <dgm:spPr/>
    </dgm:pt>
    <dgm:pt modelId="{8D5F74CC-41D1-DA49-B33E-61990D00F8A4}" type="pres">
      <dgm:prSet presAssocID="{BF8AFFA8-465F-BB46-AAC9-1F7F78AB7EFF}" presName="dummy" presStyleCnt="0"/>
      <dgm:spPr/>
    </dgm:pt>
    <dgm:pt modelId="{217164A2-770E-E64B-88E4-2066EA1BAF7C}" type="pres">
      <dgm:prSet presAssocID="{41859C9A-2334-1F45-BDD5-A2B7C4154EA8}" presName="sibTrans" presStyleLbl="sibTrans2D1" presStyleIdx="1" presStyleCnt="4"/>
      <dgm:spPr/>
    </dgm:pt>
    <dgm:pt modelId="{BE632062-09A4-A14D-B2EE-4F48F04A3C79}" type="pres">
      <dgm:prSet presAssocID="{E34CB418-D0E9-0D4F-A89C-04E06DB57C26}" presName="node" presStyleLbl="node1" presStyleIdx="2" presStyleCnt="4">
        <dgm:presLayoutVars>
          <dgm:bulletEnabled val="1"/>
        </dgm:presLayoutVars>
      </dgm:prSet>
      <dgm:spPr/>
    </dgm:pt>
    <dgm:pt modelId="{DEA096C1-D968-7B4B-A5F4-B495B7A5B00D}" type="pres">
      <dgm:prSet presAssocID="{E34CB418-D0E9-0D4F-A89C-04E06DB57C26}" presName="dummy" presStyleCnt="0"/>
      <dgm:spPr/>
    </dgm:pt>
    <dgm:pt modelId="{C45C8E80-9BAE-6346-B97B-DD013E12F4FF}" type="pres">
      <dgm:prSet presAssocID="{F2386113-0C9B-0D43-8505-568BE900D5F0}" presName="sibTrans" presStyleLbl="sibTrans2D1" presStyleIdx="2" presStyleCnt="4"/>
      <dgm:spPr/>
    </dgm:pt>
    <dgm:pt modelId="{4CCE24CF-A23C-8B41-A7D3-40F6A8BCFF2F}" type="pres">
      <dgm:prSet presAssocID="{597EE9EA-4B7E-BE4E-888C-1F598799E6E9}" presName="node" presStyleLbl="node1" presStyleIdx="3" presStyleCnt="4">
        <dgm:presLayoutVars>
          <dgm:bulletEnabled val="1"/>
        </dgm:presLayoutVars>
      </dgm:prSet>
      <dgm:spPr/>
    </dgm:pt>
    <dgm:pt modelId="{C949EC4A-B0E2-084F-8389-3D034A42DF0C}" type="pres">
      <dgm:prSet presAssocID="{597EE9EA-4B7E-BE4E-888C-1F598799E6E9}" presName="dummy" presStyleCnt="0"/>
      <dgm:spPr/>
    </dgm:pt>
    <dgm:pt modelId="{CBEAEAF9-3C51-0E42-B2D5-D09622D50215}" type="pres">
      <dgm:prSet presAssocID="{F60FE85D-F9A5-6149-B7A7-8F34EBF2440F}" presName="sibTrans" presStyleLbl="sibTrans2D1" presStyleIdx="3" presStyleCnt="4"/>
      <dgm:spPr/>
    </dgm:pt>
  </dgm:ptLst>
  <dgm:cxnLst>
    <dgm:cxn modelId="{3FCCC11A-E49B-E548-95B0-765A7ADDD4A3}" type="presOf" srcId="{F60FE85D-F9A5-6149-B7A7-8F34EBF2440F}" destId="{CBEAEAF9-3C51-0E42-B2D5-D09622D50215}" srcOrd="0" destOrd="0" presId="urn:microsoft.com/office/officeart/2005/8/layout/radial6"/>
    <dgm:cxn modelId="{BC71201D-034F-094F-B639-FF872BDE39E0}" type="presOf" srcId="{F2386113-0C9B-0D43-8505-568BE900D5F0}" destId="{C45C8E80-9BAE-6346-B97B-DD013E12F4FF}" srcOrd="0" destOrd="0" presId="urn:microsoft.com/office/officeart/2005/8/layout/radial6"/>
    <dgm:cxn modelId="{5895EB28-0594-0642-9ECC-FB7A88ECA73C}" type="presOf" srcId="{0B5A1BAE-DFE1-6444-98CE-EA8EC3FC5D7E}" destId="{65DD7075-662C-5E4F-9FC5-9EBAAA1D9E7C}" srcOrd="0" destOrd="0" presId="urn:microsoft.com/office/officeart/2005/8/layout/radial6"/>
    <dgm:cxn modelId="{0031C630-B6A9-ED4B-B107-A5B7F3580EA2}" type="presOf" srcId="{BF8AFFA8-465F-BB46-AAC9-1F7F78AB7EFF}" destId="{5AFB7AB7-AE11-1E43-BCCE-368242FD08DD}" srcOrd="0" destOrd="0" presId="urn:microsoft.com/office/officeart/2005/8/layout/radial6"/>
    <dgm:cxn modelId="{19E0EB5D-30EA-B344-A261-017ECF079A27}" type="presOf" srcId="{597EE9EA-4B7E-BE4E-888C-1F598799E6E9}" destId="{4CCE24CF-A23C-8B41-A7D3-40F6A8BCFF2F}" srcOrd="0" destOrd="0" presId="urn:microsoft.com/office/officeart/2005/8/layout/radial6"/>
    <dgm:cxn modelId="{D4623D5F-40E4-0E47-ABA6-D94C82442FFC}" srcId="{0B5A1BAE-DFE1-6444-98CE-EA8EC3FC5D7E}" destId="{BF8AFFA8-465F-BB46-AAC9-1F7F78AB7EFF}" srcOrd="1" destOrd="0" parTransId="{E193806B-3829-294E-A0E2-D1F7325D604C}" sibTransId="{41859C9A-2334-1F45-BDD5-A2B7C4154EA8}"/>
    <dgm:cxn modelId="{955B5448-3576-514F-BC92-63B382C0FFD1}" type="presOf" srcId="{41859C9A-2334-1F45-BDD5-A2B7C4154EA8}" destId="{217164A2-770E-E64B-88E4-2066EA1BAF7C}" srcOrd="0" destOrd="0" presId="urn:microsoft.com/office/officeart/2005/8/layout/radial6"/>
    <dgm:cxn modelId="{48578C55-5011-AF4C-953F-1F570E4DA02E}" srcId="{0B5A1BAE-DFE1-6444-98CE-EA8EC3FC5D7E}" destId="{73C29704-7C7C-F84F-A0BC-C2892CAB02C8}" srcOrd="0" destOrd="0" parTransId="{9CD542F0-87E5-8F4D-B860-AB4800422FD8}" sibTransId="{532DDA39-0387-7643-BC26-0FEED7CC6DA3}"/>
    <dgm:cxn modelId="{5B0F3E76-0BB0-754C-A9EB-DA39718602CD}" srcId="{0B5A1BAE-DFE1-6444-98CE-EA8EC3FC5D7E}" destId="{597EE9EA-4B7E-BE4E-888C-1F598799E6E9}" srcOrd="3" destOrd="0" parTransId="{1874C662-6320-0A4C-B80D-B33AD3C9A21C}" sibTransId="{F60FE85D-F9A5-6149-B7A7-8F34EBF2440F}"/>
    <dgm:cxn modelId="{31522696-1C27-4848-B00C-A38FACA9D3E2}" type="presOf" srcId="{532DDA39-0387-7643-BC26-0FEED7CC6DA3}" destId="{864F188B-9228-E144-8016-45A73CC57F7F}" srcOrd="0" destOrd="0" presId="urn:microsoft.com/office/officeart/2005/8/layout/radial6"/>
    <dgm:cxn modelId="{B69029E1-3728-FE47-88ED-B67097893835}" srcId="{8BD4BAB3-A9F2-0F40-AA70-7071D9B80523}" destId="{0B5A1BAE-DFE1-6444-98CE-EA8EC3FC5D7E}" srcOrd="0" destOrd="0" parTransId="{31B8E70B-546F-AA4D-8DC8-22D00E719AAB}" sibTransId="{8E7016E7-3DB9-434F-A0EE-121941A214D8}"/>
    <dgm:cxn modelId="{3729E0ED-61D3-8940-8BF1-44167DD4F092}" srcId="{0B5A1BAE-DFE1-6444-98CE-EA8EC3FC5D7E}" destId="{E34CB418-D0E9-0D4F-A89C-04E06DB57C26}" srcOrd="2" destOrd="0" parTransId="{0157733C-BBBF-5748-8ACA-450317B25331}" sibTransId="{F2386113-0C9B-0D43-8505-568BE900D5F0}"/>
    <dgm:cxn modelId="{B6E9D9EE-7A8B-1745-9488-E15A8E2C3903}" type="presOf" srcId="{E34CB418-D0E9-0D4F-A89C-04E06DB57C26}" destId="{BE632062-09A4-A14D-B2EE-4F48F04A3C79}" srcOrd="0" destOrd="0" presId="urn:microsoft.com/office/officeart/2005/8/layout/radial6"/>
    <dgm:cxn modelId="{22C117F9-5F24-5445-9273-D682528144FD}" type="presOf" srcId="{73C29704-7C7C-F84F-A0BC-C2892CAB02C8}" destId="{0CA81CB8-80FC-E94B-97A2-AFE23C56F15F}" srcOrd="0" destOrd="0" presId="urn:microsoft.com/office/officeart/2005/8/layout/radial6"/>
    <dgm:cxn modelId="{28731DFC-ADB0-254C-B2B6-C65943BCCAB2}" type="presOf" srcId="{8BD4BAB3-A9F2-0F40-AA70-7071D9B80523}" destId="{BD058F3A-0868-6548-8D0A-A9B7A84A555E}" srcOrd="0" destOrd="0" presId="urn:microsoft.com/office/officeart/2005/8/layout/radial6"/>
    <dgm:cxn modelId="{D8444163-82D6-684B-814E-4EE33E7D7064}" type="presParOf" srcId="{BD058F3A-0868-6548-8D0A-A9B7A84A555E}" destId="{65DD7075-662C-5E4F-9FC5-9EBAAA1D9E7C}" srcOrd="0" destOrd="0" presId="urn:microsoft.com/office/officeart/2005/8/layout/radial6"/>
    <dgm:cxn modelId="{7B5ADA08-A960-4143-B1F6-BB123BE1765F}" type="presParOf" srcId="{BD058F3A-0868-6548-8D0A-A9B7A84A555E}" destId="{0CA81CB8-80FC-E94B-97A2-AFE23C56F15F}" srcOrd="1" destOrd="0" presId="urn:microsoft.com/office/officeart/2005/8/layout/radial6"/>
    <dgm:cxn modelId="{B18818D4-E8E1-0043-8638-804B820F5E35}" type="presParOf" srcId="{BD058F3A-0868-6548-8D0A-A9B7A84A555E}" destId="{22A87822-38A6-0749-88D0-4CFEB9F4D9AB}" srcOrd="2" destOrd="0" presId="urn:microsoft.com/office/officeart/2005/8/layout/radial6"/>
    <dgm:cxn modelId="{2CA7844D-D538-C14B-AAED-05A527159332}" type="presParOf" srcId="{BD058F3A-0868-6548-8D0A-A9B7A84A555E}" destId="{864F188B-9228-E144-8016-45A73CC57F7F}" srcOrd="3" destOrd="0" presId="urn:microsoft.com/office/officeart/2005/8/layout/radial6"/>
    <dgm:cxn modelId="{1A09CC7E-E622-734C-B875-365F941EFE3E}" type="presParOf" srcId="{BD058F3A-0868-6548-8D0A-A9B7A84A555E}" destId="{5AFB7AB7-AE11-1E43-BCCE-368242FD08DD}" srcOrd="4" destOrd="0" presId="urn:microsoft.com/office/officeart/2005/8/layout/radial6"/>
    <dgm:cxn modelId="{8BB43C86-0D46-4748-BA5A-8FEE6C95E8FC}" type="presParOf" srcId="{BD058F3A-0868-6548-8D0A-A9B7A84A555E}" destId="{8D5F74CC-41D1-DA49-B33E-61990D00F8A4}" srcOrd="5" destOrd="0" presId="urn:microsoft.com/office/officeart/2005/8/layout/radial6"/>
    <dgm:cxn modelId="{DD4DD663-70A8-0E48-BFC9-F9130724945E}" type="presParOf" srcId="{BD058F3A-0868-6548-8D0A-A9B7A84A555E}" destId="{217164A2-770E-E64B-88E4-2066EA1BAF7C}" srcOrd="6" destOrd="0" presId="urn:microsoft.com/office/officeart/2005/8/layout/radial6"/>
    <dgm:cxn modelId="{ABD096D1-ED4E-2E42-AD6B-0AC0C5517AD0}" type="presParOf" srcId="{BD058F3A-0868-6548-8D0A-A9B7A84A555E}" destId="{BE632062-09A4-A14D-B2EE-4F48F04A3C79}" srcOrd="7" destOrd="0" presId="urn:microsoft.com/office/officeart/2005/8/layout/radial6"/>
    <dgm:cxn modelId="{4DF9F3FA-F0A2-B049-B0F1-5F8FC06318C1}" type="presParOf" srcId="{BD058F3A-0868-6548-8D0A-A9B7A84A555E}" destId="{DEA096C1-D968-7B4B-A5F4-B495B7A5B00D}" srcOrd="8" destOrd="0" presId="urn:microsoft.com/office/officeart/2005/8/layout/radial6"/>
    <dgm:cxn modelId="{3BF304A4-4344-1F44-87B9-9ED25D219663}" type="presParOf" srcId="{BD058F3A-0868-6548-8D0A-A9B7A84A555E}" destId="{C45C8E80-9BAE-6346-B97B-DD013E12F4FF}" srcOrd="9" destOrd="0" presId="urn:microsoft.com/office/officeart/2005/8/layout/radial6"/>
    <dgm:cxn modelId="{EA443449-011E-B44B-A920-21169D483CD3}" type="presParOf" srcId="{BD058F3A-0868-6548-8D0A-A9B7A84A555E}" destId="{4CCE24CF-A23C-8B41-A7D3-40F6A8BCFF2F}" srcOrd="10" destOrd="0" presId="urn:microsoft.com/office/officeart/2005/8/layout/radial6"/>
    <dgm:cxn modelId="{0BC96F42-2F54-8D4C-8416-56FAC42145C7}" type="presParOf" srcId="{BD058F3A-0868-6548-8D0A-A9B7A84A555E}" destId="{C949EC4A-B0E2-084F-8389-3D034A42DF0C}" srcOrd="11" destOrd="0" presId="urn:microsoft.com/office/officeart/2005/8/layout/radial6"/>
    <dgm:cxn modelId="{97117500-F19F-B940-96EC-F5849EB068AA}" type="presParOf" srcId="{BD058F3A-0868-6548-8D0A-A9B7A84A555E}" destId="{CBEAEAF9-3C51-0E42-B2D5-D09622D50215}"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C76DE1-BEF3-D24E-8F82-48EDC8832897}" type="doc">
      <dgm:prSet loTypeId="urn:microsoft.com/office/officeart/2005/8/layout/cycle2" loCatId="" qsTypeId="urn:microsoft.com/office/officeart/2005/8/quickstyle/simple4" qsCatId="simple" csTypeId="urn:microsoft.com/office/officeart/2005/8/colors/accent1_2" csCatId="accent1" phldr="1"/>
      <dgm:spPr/>
      <dgm:t>
        <a:bodyPr/>
        <a:lstStyle/>
        <a:p>
          <a:endParaRPr lang="en-US"/>
        </a:p>
      </dgm:t>
    </dgm:pt>
    <dgm:pt modelId="{D2F19344-8B03-F249-A6B6-7DE0AD914A3A}">
      <dgm:prSet phldrT="[Text]"/>
      <dgm:spPr/>
      <dgm:t>
        <a:bodyPr/>
        <a:lstStyle/>
        <a:p>
          <a:r>
            <a:rPr lang="en-US" dirty="0"/>
            <a:t>Data Incidents</a:t>
          </a:r>
        </a:p>
      </dgm:t>
    </dgm:pt>
    <dgm:pt modelId="{BF3D2142-CB6B-D843-A666-DFCBB1790706}" type="sibTrans" cxnId="{BCB35CE2-2901-404F-8D35-D81E7DAC7093}">
      <dgm:prSet/>
      <dgm:spPr/>
      <dgm:t>
        <a:bodyPr/>
        <a:lstStyle/>
        <a:p>
          <a:endParaRPr lang="en-US"/>
        </a:p>
      </dgm:t>
    </dgm:pt>
    <dgm:pt modelId="{BD18A9C8-E90C-0649-9AB3-BE31E4994E24}" type="parTrans" cxnId="{BCB35CE2-2901-404F-8D35-D81E7DAC7093}">
      <dgm:prSet/>
      <dgm:spPr/>
      <dgm:t>
        <a:bodyPr/>
        <a:lstStyle/>
        <a:p>
          <a:endParaRPr lang="en-US"/>
        </a:p>
      </dgm:t>
    </dgm:pt>
    <dgm:pt modelId="{13C6F677-B227-284F-8791-89BAC72179A6}">
      <dgm:prSet phldrT="[Text]"/>
      <dgm:spPr/>
      <dgm:t>
        <a:bodyPr/>
        <a:lstStyle/>
        <a:p>
          <a:r>
            <a:rPr lang="en-US" dirty="0"/>
            <a:t>Data Retention</a:t>
          </a:r>
        </a:p>
      </dgm:t>
    </dgm:pt>
    <dgm:pt modelId="{968B6802-DBA9-D445-A14C-A7B352DCC620}" type="sibTrans" cxnId="{FC50DF19-C136-BA4E-A12B-F184BEEFA1F6}">
      <dgm:prSet/>
      <dgm:spPr/>
      <dgm:t>
        <a:bodyPr/>
        <a:lstStyle/>
        <a:p>
          <a:endParaRPr lang="en-US"/>
        </a:p>
      </dgm:t>
    </dgm:pt>
    <dgm:pt modelId="{A8F18FCC-2A3E-D840-8C17-C20E6111D605}" type="parTrans" cxnId="{FC50DF19-C136-BA4E-A12B-F184BEEFA1F6}">
      <dgm:prSet/>
      <dgm:spPr/>
      <dgm:t>
        <a:bodyPr/>
        <a:lstStyle/>
        <a:p>
          <a:endParaRPr lang="en-US"/>
        </a:p>
      </dgm:t>
    </dgm:pt>
    <dgm:pt modelId="{2863327C-4DA8-E845-978E-96218FA879D0}">
      <dgm:prSet phldrT="[Text]"/>
      <dgm:spPr/>
      <dgm:t>
        <a:bodyPr/>
        <a:lstStyle/>
        <a:p>
          <a:r>
            <a:rPr lang="en-US" dirty="0"/>
            <a:t>Data Destruction</a:t>
          </a:r>
        </a:p>
      </dgm:t>
    </dgm:pt>
    <dgm:pt modelId="{83633E5C-CB41-234C-83D9-6B4919D63B56}" type="sibTrans" cxnId="{9E6D116C-D44C-CD41-95A2-989BB99DF4A0}">
      <dgm:prSet/>
      <dgm:spPr/>
      <dgm:t>
        <a:bodyPr/>
        <a:lstStyle/>
        <a:p>
          <a:endParaRPr lang="en-US"/>
        </a:p>
      </dgm:t>
    </dgm:pt>
    <dgm:pt modelId="{E300AFA9-D42E-1F4F-9D52-16C55D417369}" type="parTrans" cxnId="{9E6D116C-D44C-CD41-95A2-989BB99DF4A0}">
      <dgm:prSet/>
      <dgm:spPr/>
      <dgm:t>
        <a:bodyPr/>
        <a:lstStyle/>
        <a:p>
          <a:endParaRPr lang="en-US"/>
        </a:p>
      </dgm:t>
    </dgm:pt>
    <dgm:pt modelId="{C58D56DE-D627-7841-8883-C197304C33D0}">
      <dgm:prSet phldrT="[Text]"/>
      <dgm:spPr/>
      <dgm:t>
        <a:bodyPr/>
        <a:lstStyle/>
        <a:p>
          <a:r>
            <a:rPr lang="en-US" dirty="0"/>
            <a:t>Data Disclosure</a:t>
          </a:r>
        </a:p>
      </dgm:t>
    </dgm:pt>
    <dgm:pt modelId="{09B4311B-67C9-D54B-AE85-77FAC61217A5}" type="sibTrans" cxnId="{D217AD1D-A2CD-6946-B574-4304E560ACE5}">
      <dgm:prSet/>
      <dgm:spPr/>
      <dgm:t>
        <a:bodyPr/>
        <a:lstStyle/>
        <a:p>
          <a:endParaRPr lang="en-US"/>
        </a:p>
      </dgm:t>
    </dgm:pt>
    <dgm:pt modelId="{2651825B-E81B-474C-BDF2-4CF998BC7686}" type="parTrans" cxnId="{D217AD1D-A2CD-6946-B574-4304E560ACE5}">
      <dgm:prSet/>
      <dgm:spPr/>
      <dgm:t>
        <a:bodyPr/>
        <a:lstStyle/>
        <a:p>
          <a:endParaRPr lang="en-US"/>
        </a:p>
      </dgm:t>
    </dgm:pt>
    <dgm:pt modelId="{86CB7F27-468C-6C4B-B9B4-06ABCD51DBD5}">
      <dgm:prSet phldrT="[Text]"/>
      <dgm:spPr/>
      <dgm:t>
        <a:bodyPr/>
        <a:lstStyle/>
        <a:p>
          <a:r>
            <a:rPr lang="en-US" dirty="0"/>
            <a:t>Individual Rights</a:t>
          </a:r>
        </a:p>
      </dgm:t>
    </dgm:pt>
    <dgm:pt modelId="{D6417D40-96EF-6C45-934E-9E8BED0BE2DB}" type="sibTrans" cxnId="{6AA122E4-D510-9046-AC0A-23E36EA9F883}">
      <dgm:prSet/>
      <dgm:spPr/>
      <dgm:t>
        <a:bodyPr/>
        <a:lstStyle/>
        <a:p>
          <a:endParaRPr lang="en-US"/>
        </a:p>
      </dgm:t>
    </dgm:pt>
    <dgm:pt modelId="{7D309E64-21E6-7446-A786-CFD21B579678}" type="parTrans" cxnId="{6AA122E4-D510-9046-AC0A-23E36EA9F883}">
      <dgm:prSet/>
      <dgm:spPr/>
      <dgm:t>
        <a:bodyPr/>
        <a:lstStyle/>
        <a:p>
          <a:endParaRPr lang="en-US"/>
        </a:p>
      </dgm:t>
    </dgm:pt>
    <dgm:pt modelId="{29A9516E-7B98-E64B-9174-E20740585DBF}">
      <dgm:prSet phldrT="[Text]"/>
      <dgm:spPr/>
      <dgm:t>
        <a:bodyPr/>
        <a:lstStyle/>
        <a:p>
          <a:r>
            <a:rPr lang="en-US" dirty="0"/>
            <a:t>Social Media</a:t>
          </a:r>
        </a:p>
      </dgm:t>
    </dgm:pt>
    <dgm:pt modelId="{F7FD8E24-DFB3-894E-809A-6A3017D514B4}" type="sibTrans" cxnId="{825AEBD0-70DA-A148-9A5E-FFA282D0130F}">
      <dgm:prSet/>
      <dgm:spPr/>
      <dgm:t>
        <a:bodyPr/>
        <a:lstStyle/>
        <a:p>
          <a:endParaRPr lang="en-US"/>
        </a:p>
      </dgm:t>
    </dgm:pt>
    <dgm:pt modelId="{A10BE942-F9C1-5A45-8513-B33382F9B273}" type="parTrans" cxnId="{825AEBD0-70DA-A148-9A5E-FFA282D0130F}">
      <dgm:prSet/>
      <dgm:spPr/>
      <dgm:t>
        <a:bodyPr/>
        <a:lstStyle/>
        <a:p>
          <a:endParaRPr lang="en-US"/>
        </a:p>
      </dgm:t>
    </dgm:pt>
    <dgm:pt modelId="{E443B5DF-4297-F840-87C4-782DF15937CB}">
      <dgm:prSet phldrT="[Text]"/>
      <dgm:spPr/>
      <dgm:t>
        <a:bodyPr/>
        <a:lstStyle/>
        <a:p>
          <a:r>
            <a:rPr lang="en-US" dirty="0"/>
            <a:t>Acceptable Use</a:t>
          </a:r>
        </a:p>
      </dgm:t>
    </dgm:pt>
    <dgm:pt modelId="{0ADB6652-EDE7-704D-8837-CC4ADB48AC8C}" type="sibTrans" cxnId="{15D2CE71-A168-7C4E-AAAA-B0ADB85EE292}">
      <dgm:prSet/>
      <dgm:spPr/>
      <dgm:t>
        <a:bodyPr/>
        <a:lstStyle/>
        <a:p>
          <a:endParaRPr lang="en-US"/>
        </a:p>
      </dgm:t>
    </dgm:pt>
    <dgm:pt modelId="{3FC90EB1-73E1-B949-A271-CE5ED6B68AF5}" type="parTrans" cxnId="{15D2CE71-A168-7C4E-AAAA-B0ADB85EE292}">
      <dgm:prSet/>
      <dgm:spPr/>
      <dgm:t>
        <a:bodyPr/>
        <a:lstStyle/>
        <a:p>
          <a:endParaRPr lang="en-US"/>
        </a:p>
      </dgm:t>
    </dgm:pt>
    <dgm:pt modelId="{13A6417D-6EFF-424B-B6D8-81CBD2E2D20D}">
      <dgm:prSet phldrT="[Text]"/>
      <dgm:spPr/>
      <dgm:t>
        <a:bodyPr/>
        <a:lstStyle/>
        <a:p>
          <a:r>
            <a:rPr lang="en-US" dirty="0"/>
            <a:t>IS Policy</a:t>
          </a:r>
        </a:p>
      </dgm:t>
    </dgm:pt>
    <dgm:pt modelId="{EE172C55-6D7B-FA4D-BFB2-9A9FD75E2D4D}" type="sibTrans" cxnId="{2028F352-5B3A-5549-AEAE-CB19C312BCDB}">
      <dgm:prSet/>
      <dgm:spPr/>
      <dgm:t>
        <a:bodyPr/>
        <a:lstStyle/>
        <a:p>
          <a:endParaRPr lang="en-US"/>
        </a:p>
      </dgm:t>
    </dgm:pt>
    <dgm:pt modelId="{3BDC9DBF-95AA-E341-98FF-48CC2FB6C55B}" type="parTrans" cxnId="{2028F352-5B3A-5549-AEAE-CB19C312BCDB}">
      <dgm:prSet/>
      <dgm:spPr/>
      <dgm:t>
        <a:bodyPr/>
        <a:lstStyle/>
        <a:p>
          <a:endParaRPr lang="en-US"/>
        </a:p>
      </dgm:t>
    </dgm:pt>
    <dgm:pt modelId="{4F5C9F12-6645-EB40-8481-69CBC97AE5B2}">
      <dgm:prSet phldrT="[Text]"/>
      <dgm:spPr/>
      <dgm:t>
        <a:bodyPr/>
        <a:lstStyle/>
        <a:p>
          <a:r>
            <a:rPr lang="en-US" dirty="0" err="1"/>
            <a:t>PbD</a:t>
          </a:r>
          <a:endParaRPr lang="en-US" dirty="0"/>
        </a:p>
      </dgm:t>
    </dgm:pt>
    <dgm:pt modelId="{67823794-3A8B-C547-9C46-9606763873EC}" type="sibTrans" cxnId="{3929AFF6-B6B1-E64B-9F46-90F46F2CD2A2}">
      <dgm:prSet/>
      <dgm:spPr/>
      <dgm:t>
        <a:bodyPr/>
        <a:lstStyle/>
        <a:p>
          <a:endParaRPr lang="en-US"/>
        </a:p>
      </dgm:t>
    </dgm:pt>
    <dgm:pt modelId="{E829228B-6E99-594F-B47F-0C7DBCD30556}" type="parTrans" cxnId="{3929AFF6-B6B1-E64B-9F46-90F46F2CD2A2}">
      <dgm:prSet/>
      <dgm:spPr/>
      <dgm:t>
        <a:bodyPr/>
        <a:lstStyle/>
        <a:p>
          <a:endParaRPr lang="en-US"/>
        </a:p>
      </dgm:t>
    </dgm:pt>
    <dgm:pt modelId="{D0532389-AF3D-474C-A730-1690671799E4}">
      <dgm:prSet phldrT="[Text]"/>
      <dgm:spPr/>
      <dgm:t>
        <a:bodyPr/>
        <a:lstStyle/>
        <a:p>
          <a:r>
            <a:rPr lang="en-US" dirty="0"/>
            <a:t>DPIA</a:t>
          </a:r>
        </a:p>
      </dgm:t>
    </dgm:pt>
    <dgm:pt modelId="{1BC2038B-46FC-734B-8F68-A66AFDE4454F}" type="sibTrans" cxnId="{B0FEF3F7-BC7C-3C4D-87AA-3BC5EA190D34}">
      <dgm:prSet/>
      <dgm:spPr/>
      <dgm:t>
        <a:bodyPr/>
        <a:lstStyle/>
        <a:p>
          <a:endParaRPr lang="en-US"/>
        </a:p>
      </dgm:t>
    </dgm:pt>
    <dgm:pt modelId="{5BF106BD-9514-E241-B793-BFF69935FF26}" type="parTrans" cxnId="{B0FEF3F7-BC7C-3C4D-87AA-3BC5EA190D34}">
      <dgm:prSet/>
      <dgm:spPr/>
      <dgm:t>
        <a:bodyPr/>
        <a:lstStyle/>
        <a:p>
          <a:endParaRPr lang="en-US"/>
        </a:p>
      </dgm:t>
    </dgm:pt>
    <dgm:pt modelId="{B0D369FA-CD1D-864D-92EA-F688DA506774}">
      <dgm:prSet phldrT="[Text]"/>
      <dgm:spPr/>
      <dgm:t>
        <a:bodyPr/>
        <a:lstStyle/>
        <a:p>
          <a:r>
            <a:rPr lang="en-US" dirty="0"/>
            <a:t>International Data Transfers</a:t>
          </a:r>
        </a:p>
      </dgm:t>
    </dgm:pt>
    <dgm:pt modelId="{CF6F682B-0F78-F746-894B-EA64D447EACB}" type="sibTrans" cxnId="{8B7C51A1-0F89-2043-9CB8-C4D092FEE737}">
      <dgm:prSet/>
      <dgm:spPr/>
      <dgm:t>
        <a:bodyPr/>
        <a:lstStyle/>
        <a:p>
          <a:endParaRPr lang="en-US"/>
        </a:p>
      </dgm:t>
    </dgm:pt>
    <dgm:pt modelId="{744BDBAA-DD36-9F46-A7E6-A34FCE9BC1CC}" type="parTrans" cxnId="{8B7C51A1-0F89-2043-9CB8-C4D092FEE737}">
      <dgm:prSet/>
      <dgm:spPr/>
      <dgm:t>
        <a:bodyPr/>
        <a:lstStyle/>
        <a:p>
          <a:endParaRPr lang="en-US"/>
        </a:p>
      </dgm:t>
    </dgm:pt>
    <dgm:pt modelId="{341BBA56-2F84-0345-BA51-9D6F5ADD60C1}">
      <dgm:prSet phldrT="[Text]"/>
      <dgm:spPr/>
      <dgm:t>
        <a:bodyPr/>
        <a:lstStyle/>
        <a:p>
          <a:r>
            <a:rPr lang="en-US" dirty="0"/>
            <a:t>LIA</a:t>
          </a:r>
        </a:p>
      </dgm:t>
    </dgm:pt>
    <dgm:pt modelId="{85816F90-CB5A-4F47-9213-08E11E2FFF71}" type="sibTrans" cxnId="{6F6B85DA-90CC-AD40-805E-37F570D2183C}">
      <dgm:prSet/>
      <dgm:spPr/>
      <dgm:t>
        <a:bodyPr/>
        <a:lstStyle/>
        <a:p>
          <a:endParaRPr lang="en-US"/>
        </a:p>
      </dgm:t>
    </dgm:pt>
    <dgm:pt modelId="{BFA54788-05AE-5140-8EA4-5DE4F0331AE9}" type="parTrans" cxnId="{6F6B85DA-90CC-AD40-805E-37F570D2183C}">
      <dgm:prSet/>
      <dgm:spPr/>
      <dgm:t>
        <a:bodyPr/>
        <a:lstStyle/>
        <a:p>
          <a:endParaRPr lang="en-US"/>
        </a:p>
      </dgm:t>
    </dgm:pt>
    <dgm:pt modelId="{A11E9440-FF6D-3547-B5FE-62C24BBC9892}">
      <dgm:prSet phldrT="[Text]"/>
      <dgm:spPr/>
      <dgm:t>
        <a:bodyPr/>
        <a:lstStyle/>
        <a:p>
          <a:r>
            <a:rPr lang="en-US" dirty="0"/>
            <a:t>Consent language</a:t>
          </a:r>
        </a:p>
      </dgm:t>
    </dgm:pt>
    <dgm:pt modelId="{172E3F8C-7548-B545-B7B5-D45EFF544930}" type="sibTrans" cxnId="{9BD6B8C2-3F0B-AA49-948B-6DB7CB90759F}">
      <dgm:prSet/>
      <dgm:spPr/>
      <dgm:t>
        <a:bodyPr/>
        <a:lstStyle/>
        <a:p>
          <a:endParaRPr lang="en-US"/>
        </a:p>
      </dgm:t>
    </dgm:pt>
    <dgm:pt modelId="{A4D7DCD6-18FA-1649-B3D4-96B61B4E8FF6}" type="parTrans" cxnId="{9BD6B8C2-3F0B-AA49-948B-6DB7CB90759F}">
      <dgm:prSet/>
      <dgm:spPr/>
      <dgm:t>
        <a:bodyPr/>
        <a:lstStyle/>
        <a:p>
          <a:endParaRPr lang="en-US"/>
        </a:p>
      </dgm:t>
    </dgm:pt>
    <dgm:pt modelId="{A2486AF4-3F01-F94A-AE3B-1035B1C8C1DF}">
      <dgm:prSet phldrT="[Text]"/>
      <dgm:spPr/>
      <dgm:t>
        <a:bodyPr/>
        <a:lstStyle/>
        <a:p>
          <a:r>
            <a:rPr lang="en-US" dirty="0"/>
            <a:t>Cookie Statement</a:t>
          </a:r>
        </a:p>
      </dgm:t>
    </dgm:pt>
    <dgm:pt modelId="{FECEA811-B223-0C4B-B654-BE39BA731595}" type="sibTrans" cxnId="{A0442D1F-1F66-7741-AD0A-F4347C039EF5}">
      <dgm:prSet/>
      <dgm:spPr/>
      <dgm:t>
        <a:bodyPr/>
        <a:lstStyle/>
        <a:p>
          <a:endParaRPr lang="en-US"/>
        </a:p>
      </dgm:t>
    </dgm:pt>
    <dgm:pt modelId="{7D7AA048-D4A3-8D47-8A29-B40AC4BD5133}" type="parTrans" cxnId="{A0442D1F-1F66-7741-AD0A-F4347C039EF5}">
      <dgm:prSet/>
      <dgm:spPr/>
      <dgm:t>
        <a:bodyPr/>
        <a:lstStyle/>
        <a:p>
          <a:endParaRPr lang="en-US"/>
        </a:p>
      </dgm:t>
    </dgm:pt>
    <dgm:pt modelId="{77790CAA-53C1-8E47-B3B8-2F2469A4EF15}">
      <dgm:prSet phldrT="[Text]"/>
      <dgm:spPr/>
      <dgm:t>
        <a:bodyPr/>
        <a:lstStyle/>
        <a:p>
          <a:r>
            <a:rPr lang="en-US" dirty="0"/>
            <a:t>Website Notice</a:t>
          </a:r>
        </a:p>
      </dgm:t>
    </dgm:pt>
    <dgm:pt modelId="{BADC14E8-E93B-7A4B-9F54-756043ECE334}" type="sibTrans" cxnId="{A6909EC4-91AC-3F40-93AC-8A0545CEE24E}">
      <dgm:prSet/>
      <dgm:spPr/>
      <dgm:t>
        <a:bodyPr/>
        <a:lstStyle/>
        <a:p>
          <a:endParaRPr lang="en-US"/>
        </a:p>
      </dgm:t>
    </dgm:pt>
    <dgm:pt modelId="{31EB4E86-0336-554F-AAE7-2FE18832CA1B}" type="parTrans" cxnId="{A6909EC4-91AC-3F40-93AC-8A0545CEE24E}">
      <dgm:prSet/>
      <dgm:spPr/>
      <dgm:t>
        <a:bodyPr/>
        <a:lstStyle/>
        <a:p>
          <a:endParaRPr lang="en-US"/>
        </a:p>
      </dgm:t>
    </dgm:pt>
    <dgm:pt modelId="{A94F6DED-39CB-C24C-9049-6E5A6282F626}">
      <dgm:prSet phldrT="[Text]"/>
      <dgm:spPr/>
      <dgm:t>
        <a:bodyPr/>
        <a:lstStyle/>
        <a:p>
          <a:r>
            <a:rPr lang="en-US" dirty="0"/>
            <a:t>Recruitment Policy</a:t>
          </a:r>
        </a:p>
      </dgm:t>
    </dgm:pt>
    <dgm:pt modelId="{BDA00EDC-C6A4-254B-80A5-71A474302D0D}" type="sibTrans" cxnId="{25F50177-2072-914B-BFF3-2979ADAB81CA}">
      <dgm:prSet/>
      <dgm:spPr/>
      <dgm:t>
        <a:bodyPr/>
        <a:lstStyle/>
        <a:p>
          <a:endParaRPr lang="en-US"/>
        </a:p>
      </dgm:t>
    </dgm:pt>
    <dgm:pt modelId="{BDD373C3-A45C-F24E-B7FA-65A5B05F0CE9}" type="parTrans" cxnId="{25F50177-2072-914B-BFF3-2979ADAB81CA}">
      <dgm:prSet/>
      <dgm:spPr/>
      <dgm:t>
        <a:bodyPr/>
        <a:lstStyle/>
        <a:p>
          <a:endParaRPr lang="en-US"/>
        </a:p>
      </dgm:t>
    </dgm:pt>
    <dgm:pt modelId="{45396FC5-3B12-B74A-98B7-43C4A0F832F7}">
      <dgm:prSet phldrT="[Text]"/>
      <dgm:spPr/>
      <dgm:t>
        <a:bodyPr/>
        <a:lstStyle/>
        <a:p>
          <a:r>
            <a:rPr lang="en-US" dirty="0"/>
            <a:t>Employee Policy</a:t>
          </a:r>
        </a:p>
      </dgm:t>
    </dgm:pt>
    <dgm:pt modelId="{96F91AF8-C185-F045-AEEA-A306C302FA04}" type="sibTrans" cxnId="{33739D74-D648-394C-A713-3EE552910CA9}">
      <dgm:prSet/>
      <dgm:spPr/>
      <dgm:t>
        <a:bodyPr/>
        <a:lstStyle/>
        <a:p>
          <a:endParaRPr lang="en-US"/>
        </a:p>
      </dgm:t>
    </dgm:pt>
    <dgm:pt modelId="{BECD29E3-DE75-1D41-AF3E-C7ED29460A06}" type="parTrans" cxnId="{33739D74-D648-394C-A713-3EE552910CA9}">
      <dgm:prSet/>
      <dgm:spPr/>
      <dgm:t>
        <a:bodyPr/>
        <a:lstStyle/>
        <a:p>
          <a:endParaRPr lang="en-US"/>
        </a:p>
      </dgm:t>
    </dgm:pt>
    <dgm:pt modelId="{914110EF-8510-AD41-84C3-FB3E76E15156}">
      <dgm:prSet phldrT="[Text]"/>
      <dgm:spPr/>
      <dgm:t>
        <a:bodyPr/>
        <a:lstStyle/>
        <a:p>
          <a:r>
            <a:rPr lang="en-US" dirty="0"/>
            <a:t>Data Protection Code</a:t>
          </a:r>
        </a:p>
      </dgm:t>
    </dgm:pt>
    <dgm:pt modelId="{0E4A0E8A-D168-194B-BA09-7C80746712E6}" type="sibTrans" cxnId="{E9EF63B0-E1AD-CE41-9566-45A267A3261E}">
      <dgm:prSet/>
      <dgm:spPr/>
      <dgm:t>
        <a:bodyPr/>
        <a:lstStyle/>
        <a:p>
          <a:endParaRPr lang="en-US"/>
        </a:p>
      </dgm:t>
    </dgm:pt>
    <dgm:pt modelId="{F7DBAD9E-E54E-C04F-A519-98D02FCDE731}" type="parTrans" cxnId="{E9EF63B0-E1AD-CE41-9566-45A267A3261E}">
      <dgm:prSet/>
      <dgm:spPr/>
      <dgm:t>
        <a:bodyPr/>
        <a:lstStyle/>
        <a:p>
          <a:endParaRPr lang="en-US"/>
        </a:p>
      </dgm:t>
    </dgm:pt>
    <dgm:pt modelId="{B54C695F-D093-EC43-9872-B0B7CC09032E}" type="pres">
      <dgm:prSet presAssocID="{F4C76DE1-BEF3-D24E-8F82-48EDC8832897}" presName="cycle" presStyleCnt="0">
        <dgm:presLayoutVars>
          <dgm:dir/>
          <dgm:resizeHandles val="exact"/>
        </dgm:presLayoutVars>
      </dgm:prSet>
      <dgm:spPr/>
    </dgm:pt>
    <dgm:pt modelId="{463A18A2-CD04-FD4F-82D3-38452812B40F}" type="pres">
      <dgm:prSet presAssocID="{914110EF-8510-AD41-84C3-FB3E76E15156}" presName="node" presStyleLbl="node1" presStyleIdx="0" presStyleCnt="18" custScaleX="179219" custScaleY="86802">
        <dgm:presLayoutVars>
          <dgm:bulletEnabled val="1"/>
        </dgm:presLayoutVars>
      </dgm:prSet>
      <dgm:spPr/>
    </dgm:pt>
    <dgm:pt modelId="{B26EAE95-2046-2842-B285-08631FF9E306}" type="pres">
      <dgm:prSet presAssocID="{0E4A0E8A-D168-194B-BA09-7C80746712E6}" presName="sibTrans" presStyleLbl="sibTrans2D1" presStyleIdx="0" presStyleCnt="18"/>
      <dgm:spPr/>
    </dgm:pt>
    <dgm:pt modelId="{4C7E2727-9F11-2040-BEBD-28A4BAB7122B}" type="pres">
      <dgm:prSet presAssocID="{0E4A0E8A-D168-194B-BA09-7C80746712E6}" presName="connectorText" presStyleLbl="sibTrans2D1" presStyleIdx="0" presStyleCnt="18"/>
      <dgm:spPr/>
    </dgm:pt>
    <dgm:pt modelId="{273778A8-804E-0645-BA1D-27CE737531C1}" type="pres">
      <dgm:prSet presAssocID="{45396FC5-3B12-B74A-98B7-43C4A0F832F7}" presName="node" presStyleLbl="node1" presStyleIdx="1" presStyleCnt="18" custScaleX="148925" custScaleY="86802">
        <dgm:presLayoutVars>
          <dgm:bulletEnabled val="1"/>
        </dgm:presLayoutVars>
      </dgm:prSet>
      <dgm:spPr/>
    </dgm:pt>
    <dgm:pt modelId="{3F5208BE-50BD-9146-8148-1692B883D3FD}" type="pres">
      <dgm:prSet presAssocID="{96F91AF8-C185-F045-AEEA-A306C302FA04}" presName="sibTrans" presStyleLbl="sibTrans2D1" presStyleIdx="1" presStyleCnt="18"/>
      <dgm:spPr/>
    </dgm:pt>
    <dgm:pt modelId="{866A8DC0-F523-5646-AEFD-575ECCA020CE}" type="pres">
      <dgm:prSet presAssocID="{96F91AF8-C185-F045-AEEA-A306C302FA04}" presName="connectorText" presStyleLbl="sibTrans2D1" presStyleIdx="1" presStyleCnt="18"/>
      <dgm:spPr/>
    </dgm:pt>
    <dgm:pt modelId="{3D10277A-9DDB-EE4F-845C-F4DE24D7F974}" type="pres">
      <dgm:prSet presAssocID="{A94F6DED-39CB-C24C-9049-6E5A6282F626}" presName="node" presStyleLbl="node1" presStyleIdx="2" presStyleCnt="18" custScaleX="179219" custScaleY="86802">
        <dgm:presLayoutVars>
          <dgm:bulletEnabled val="1"/>
        </dgm:presLayoutVars>
      </dgm:prSet>
      <dgm:spPr/>
    </dgm:pt>
    <dgm:pt modelId="{487A421D-92EA-AA45-ADF1-B3894EEC894E}" type="pres">
      <dgm:prSet presAssocID="{BDA00EDC-C6A4-254B-80A5-71A474302D0D}" presName="sibTrans" presStyleLbl="sibTrans2D1" presStyleIdx="2" presStyleCnt="18"/>
      <dgm:spPr/>
    </dgm:pt>
    <dgm:pt modelId="{ADBB8152-C9BB-FA4C-BCFE-EB91E9EBDFA6}" type="pres">
      <dgm:prSet presAssocID="{BDA00EDC-C6A4-254B-80A5-71A474302D0D}" presName="connectorText" presStyleLbl="sibTrans2D1" presStyleIdx="2" presStyleCnt="18"/>
      <dgm:spPr/>
    </dgm:pt>
    <dgm:pt modelId="{718393EC-1533-B241-840B-7017686C6B7B}" type="pres">
      <dgm:prSet presAssocID="{77790CAA-53C1-8E47-B3B8-2F2469A4EF15}" presName="node" presStyleLbl="node1" presStyleIdx="3" presStyleCnt="18" custScaleX="179219" custScaleY="86802">
        <dgm:presLayoutVars>
          <dgm:bulletEnabled val="1"/>
        </dgm:presLayoutVars>
      </dgm:prSet>
      <dgm:spPr/>
    </dgm:pt>
    <dgm:pt modelId="{0F1AB8D4-7A35-EA4F-9C7A-37C794990A07}" type="pres">
      <dgm:prSet presAssocID="{BADC14E8-E93B-7A4B-9F54-756043ECE334}" presName="sibTrans" presStyleLbl="sibTrans2D1" presStyleIdx="3" presStyleCnt="18"/>
      <dgm:spPr/>
    </dgm:pt>
    <dgm:pt modelId="{58734D37-C256-484F-835E-B8F25EF4934F}" type="pres">
      <dgm:prSet presAssocID="{BADC14E8-E93B-7A4B-9F54-756043ECE334}" presName="connectorText" presStyleLbl="sibTrans2D1" presStyleIdx="3" presStyleCnt="18"/>
      <dgm:spPr/>
    </dgm:pt>
    <dgm:pt modelId="{743461E5-B938-1346-B142-E28590C37CE6}" type="pres">
      <dgm:prSet presAssocID="{A2486AF4-3F01-F94A-AE3B-1035B1C8C1DF}" presName="node" presStyleLbl="node1" presStyleIdx="4" presStyleCnt="18" custScaleX="179219" custScaleY="86802">
        <dgm:presLayoutVars>
          <dgm:bulletEnabled val="1"/>
        </dgm:presLayoutVars>
      </dgm:prSet>
      <dgm:spPr/>
    </dgm:pt>
    <dgm:pt modelId="{172AA47E-3A42-A44D-A373-F20A371E27F9}" type="pres">
      <dgm:prSet presAssocID="{FECEA811-B223-0C4B-B654-BE39BA731595}" presName="sibTrans" presStyleLbl="sibTrans2D1" presStyleIdx="4" presStyleCnt="18"/>
      <dgm:spPr/>
    </dgm:pt>
    <dgm:pt modelId="{D7E7B8DF-5A7C-1941-8A01-AB70C7EF9DD1}" type="pres">
      <dgm:prSet presAssocID="{FECEA811-B223-0C4B-B654-BE39BA731595}" presName="connectorText" presStyleLbl="sibTrans2D1" presStyleIdx="4" presStyleCnt="18"/>
      <dgm:spPr/>
    </dgm:pt>
    <dgm:pt modelId="{BB3464A9-64D3-B348-A7ED-A97C7DA1400B}" type="pres">
      <dgm:prSet presAssocID="{A11E9440-FF6D-3547-B5FE-62C24BBC9892}" presName="node" presStyleLbl="node1" presStyleIdx="5" presStyleCnt="18" custScaleX="179219" custScaleY="86802">
        <dgm:presLayoutVars>
          <dgm:bulletEnabled val="1"/>
        </dgm:presLayoutVars>
      </dgm:prSet>
      <dgm:spPr/>
    </dgm:pt>
    <dgm:pt modelId="{6B9B7A78-D569-184C-9935-90E6C22FEF5C}" type="pres">
      <dgm:prSet presAssocID="{172E3F8C-7548-B545-B7B5-D45EFF544930}" presName="sibTrans" presStyleLbl="sibTrans2D1" presStyleIdx="5" presStyleCnt="18"/>
      <dgm:spPr/>
    </dgm:pt>
    <dgm:pt modelId="{8162B1DB-5DA8-6F4A-9D68-F93486028A0D}" type="pres">
      <dgm:prSet presAssocID="{172E3F8C-7548-B545-B7B5-D45EFF544930}" presName="connectorText" presStyleLbl="sibTrans2D1" presStyleIdx="5" presStyleCnt="18"/>
      <dgm:spPr/>
    </dgm:pt>
    <dgm:pt modelId="{D5F12DB7-5A2C-6E44-810E-262BB8306DAF}" type="pres">
      <dgm:prSet presAssocID="{341BBA56-2F84-0345-BA51-9D6F5ADD60C1}" presName="node" presStyleLbl="node1" presStyleIdx="6" presStyleCnt="18" custScaleX="179219" custScaleY="86802">
        <dgm:presLayoutVars>
          <dgm:bulletEnabled val="1"/>
        </dgm:presLayoutVars>
      </dgm:prSet>
      <dgm:spPr/>
    </dgm:pt>
    <dgm:pt modelId="{B24576BA-3174-9A49-9566-25411D920A7E}" type="pres">
      <dgm:prSet presAssocID="{85816F90-CB5A-4F47-9213-08E11E2FFF71}" presName="sibTrans" presStyleLbl="sibTrans2D1" presStyleIdx="6" presStyleCnt="18"/>
      <dgm:spPr/>
    </dgm:pt>
    <dgm:pt modelId="{1871645B-C5D9-B74A-8A4C-EF5BD80D67E4}" type="pres">
      <dgm:prSet presAssocID="{85816F90-CB5A-4F47-9213-08E11E2FFF71}" presName="connectorText" presStyleLbl="sibTrans2D1" presStyleIdx="6" presStyleCnt="18"/>
      <dgm:spPr/>
    </dgm:pt>
    <dgm:pt modelId="{D2D4241D-4B1B-D44F-AA16-02288FFA102E}" type="pres">
      <dgm:prSet presAssocID="{B0D369FA-CD1D-864D-92EA-F688DA506774}" presName="node" presStyleLbl="node1" presStyleIdx="7" presStyleCnt="18" custScaleX="179219" custScaleY="86802">
        <dgm:presLayoutVars>
          <dgm:bulletEnabled val="1"/>
        </dgm:presLayoutVars>
      </dgm:prSet>
      <dgm:spPr/>
    </dgm:pt>
    <dgm:pt modelId="{33F01E94-46A1-5744-A9FC-607720413C1E}" type="pres">
      <dgm:prSet presAssocID="{CF6F682B-0F78-F746-894B-EA64D447EACB}" presName="sibTrans" presStyleLbl="sibTrans2D1" presStyleIdx="7" presStyleCnt="18"/>
      <dgm:spPr/>
    </dgm:pt>
    <dgm:pt modelId="{095EEB24-7229-5F40-9E83-7DF1B21DA34A}" type="pres">
      <dgm:prSet presAssocID="{CF6F682B-0F78-F746-894B-EA64D447EACB}" presName="connectorText" presStyleLbl="sibTrans2D1" presStyleIdx="7" presStyleCnt="18"/>
      <dgm:spPr/>
    </dgm:pt>
    <dgm:pt modelId="{B4A9A8CE-83BD-2546-ABE4-E86D5A3E2A1B}" type="pres">
      <dgm:prSet presAssocID="{D0532389-AF3D-474C-A730-1690671799E4}" presName="node" presStyleLbl="node1" presStyleIdx="8" presStyleCnt="18" custScaleX="179219" custScaleY="86802">
        <dgm:presLayoutVars>
          <dgm:bulletEnabled val="1"/>
        </dgm:presLayoutVars>
      </dgm:prSet>
      <dgm:spPr/>
    </dgm:pt>
    <dgm:pt modelId="{78C01CC2-EC48-C549-8AA5-A24E10831009}" type="pres">
      <dgm:prSet presAssocID="{1BC2038B-46FC-734B-8F68-A66AFDE4454F}" presName="sibTrans" presStyleLbl="sibTrans2D1" presStyleIdx="8" presStyleCnt="18"/>
      <dgm:spPr/>
    </dgm:pt>
    <dgm:pt modelId="{D24AB4E3-F0D7-A140-B061-F49F1C634DBD}" type="pres">
      <dgm:prSet presAssocID="{1BC2038B-46FC-734B-8F68-A66AFDE4454F}" presName="connectorText" presStyleLbl="sibTrans2D1" presStyleIdx="8" presStyleCnt="18"/>
      <dgm:spPr/>
    </dgm:pt>
    <dgm:pt modelId="{31E08A87-656F-8649-8DC9-2FBF466C9C02}" type="pres">
      <dgm:prSet presAssocID="{4F5C9F12-6645-EB40-8481-69CBC97AE5B2}" presName="node" presStyleLbl="node1" presStyleIdx="9" presStyleCnt="18" custScaleX="179219" custScaleY="86802">
        <dgm:presLayoutVars>
          <dgm:bulletEnabled val="1"/>
        </dgm:presLayoutVars>
      </dgm:prSet>
      <dgm:spPr/>
    </dgm:pt>
    <dgm:pt modelId="{AF1139F5-2DD6-584B-8E47-EDC48BD86009}" type="pres">
      <dgm:prSet presAssocID="{67823794-3A8B-C547-9C46-9606763873EC}" presName="sibTrans" presStyleLbl="sibTrans2D1" presStyleIdx="9" presStyleCnt="18"/>
      <dgm:spPr/>
    </dgm:pt>
    <dgm:pt modelId="{D0B3A97A-0250-9149-9615-8F970C3A41DD}" type="pres">
      <dgm:prSet presAssocID="{67823794-3A8B-C547-9C46-9606763873EC}" presName="connectorText" presStyleLbl="sibTrans2D1" presStyleIdx="9" presStyleCnt="18"/>
      <dgm:spPr/>
    </dgm:pt>
    <dgm:pt modelId="{5E3EF382-C26E-264F-8236-5F5577942A5E}" type="pres">
      <dgm:prSet presAssocID="{13A6417D-6EFF-424B-B6D8-81CBD2E2D20D}" presName="node" presStyleLbl="node1" presStyleIdx="10" presStyleCnt="18" custScaleX="179219" custScaleY="86802">
        <dgm:presLayoutVars>
          <dgm:bulletEnabled val="1"/>
        </dgm:presLayoutVars>
      </dgm:prSet>
      <dgm:spPr/>
    </dgm:pt>
    <dgm:pt modelId="{53A5DC16-E9EA-4944-A320-81391DB3354A}" type="pres">
      <dgm:prSet presAssocID="{EE172C55-6D7B-FA4D-BFB2-9A9FD75E2D4D}" presName="sibTrans" presStyleLbl="sibTrans2D1" presStyleIdx="10" presStyleCnt="18"/>
      <dgm:spPr/>
    </dgm:pt>
    <dgm:pt modelId="{281CF420-6E85-F74D-803B-E601FB993E3A}" type="pres">
      <dgm:prSet presAssocID="{EE172C55-6D7B-FA4D-BFB2-9A9FD75E2D4D}" presName="connectorText" presStyleLbl="sibTrans2D1" presStyleIdx="10" presStyleCnt="18"/>
      <dgm:spPr/>
    </dgm:pt>
    <dgm:pt modelId="{38F4DBE3-A379-2447-A50E-1C2D0108830C}" type="pres">
      <dgm:prSet presAssocID="{E443B5DF-4297-F840-87C4-782DF15937CB}" presName="node" presStyleLbl="node1" presStyleIdx="11" presStyleCnt="18" custScaleX="179219" custScaleY="86802">
        <dgm:presLayoutVars>
          <dgm:bulletEnabled val="1"/>
        </dgm:presLayoutVars>
      </dgm:prSet>
      <dgm:spPr/>
    </dgm:pt>
    <dgm:pt modelId="{99C49A58-B961-A04E-BB93-DD4DB2A8E3A3}" type="pres">
      <dgm:prSet presAssocID="{0ADB6652-EDE7-704D-8837-CC4ADB48AC8C}" presName="sibTrans" presStyleLbl="sibTrans2D1" presStyleIdx="11" presStyleCnt="18"/>
      <dgm:spPr/>
    </dgm:pt>
    <dgm:pt modelId="{E2CB0C52-9827-1B41-92C2-0BFF66A83C1A}" type="pres">
      <dgm:prSet presAssocID="{0ADB6652-EDE7-704D-8837-CC4ADB48AC8C}" presName="connectorText" presStyleLbl="sibTrans2D1" presStyleIdx="11" presStyleCnt="18"/>
      <dgm:spPr/>
    </dgm:pt>
    <dgm:pt modelId="{20103C12-CC2E-A148-84B3-BDA1BBA7B234}" type="pres">
      <dgm:prSet presAssocID="{29A9516E-7B98-E64B-9174-E20740585DBF}" presName="node" presStyleLbl="node1" presStyleIdx="12" presStyleCnt="18" custScaleX="179219" custScaleY="86802">
        <dgm:presLayoutVars>
          <dgm:bulletEnabled val="1"/>
        </dgm:presLayoutVars>
      </dgm:prSet>
      <dgm:spPr/>
    </dgm:pt>
    <dgm:pt modelId="{CA56E2E1-55D5-5040-82C9-5FB18208D878}" type="pres">
      <dgm:prSet presAssocID="{F7FD8E24-DFB3-894E-809A-6A3017D514B4}" presName="sibTrans" presStyleLbl="sibTrans2D1" presStyleIdx="12" presStyleCnt="18"/>
      <dgm:spPr/>
    </dgm:pt>
    <dgm:pt modelId="{82F567CE-BB99-9C4A-A1F7-8C1880BF80BE}" type="pres">
      <dgm:prSet presAssocID="{F7FD8E24-DFB3-894E-809A-6A3017D514B4}" presName="connectorText" presStyleLbl="sibTrans2D1" presStyleIdx="12" presStyleCnt="18"/>
      <dgm:spPr/>
    </dgm:pt>
    <dgm:pt modelId="{D415184D-B3AB-BE4A-9F31-6D8BB4378798}" type="pres">
      <dgm:prSet presAssocID="{86CB7F27-468C-6C4B-B9B4-06ABCD51DBD5}" presName="node" presStyleLbl="node1" presStyleIdx="13" presStyleCnt="18" custScaleX="179219" custScaleY="86802">
        <dgm:presLayoutVars>
          <dgm:bulletEnabled val="1"/>
        </dgm:presLayoutVars>
      </dgm:prSet>
      <dgm:spPr/>
    </dgm:pt>
    <dgm:pt modelId="{4DB1ACD9-1C18-8E44-A99C-D81BC535225A}" type="pres">
      <dgm:prSet presAssocID="{D6417D40-96EF-6C45-934E-9E8BED0BE2DB}" presName="sibTrans" presStyleLbl="sibTrans2D1" presStyleIdx="13" presStyleCnt="18"/>
      <dgm:spPr/>
    </dgm:pt>
    <dgm:pt modelId="{299C0241-97D0-9149-91AD-BCC26FB0FC89}" type="pres">
      <dgm:prSet presAssocID="{D6417D40-96EF-6C45-934E-9E8BED0BE2DB}" presName="connectorText" presStyleLbl="sibTrans2D1" presStyleIdx="13" presStyleCnt="18"/>
      <dgm:spPr/>
    </dgm:pt>
    <dgm:pt modelId="{82A27403-0AAE-7740-A60D-CE21DB5AE66A}" type="pres">
      <dgm:prSet presAssocID="{C58D56DE-D627-7841-8883-C197304C33D0}" presName="node" presStyleLbl="node1" presStyleIdx="14" presStyleCnt="18" custScaleX="179219" custScaleY="86802">
        <dgm:presLayoutVars>
          <dgm:bulletEnabled val="1"/>
        </dgm:presLayoutVars>
      </dgm:prSet>
      <dgm:spPr/>
    </dgm:pt>
    <dgm:pt modelId="{B6F41D51-294D-CD44-A45E-E31AE10996CB}" type="pres">
      <dgm:prSet presAssocID="{09B4311B-67C9-D54B-AE85-77FAC61217A5}" presName="sibTrans" presStyleLbl="sibTrans2D1" presStyleIdx="14" presStyleCnt="18"/>
      <dgm:spPr/>
    </dgm:pt>
    <dgm:pt modelId="{D2B989DF-D3A6-304D-B7D4-BE4F5C5E6A73}" type="pres">
      <dgm:prSet presAssocID="{09B4311B-67C9-D54B-AE85-77FAC61217A5}" presName="connectorText" presStyleLbl="sibTrans2D1" presStyleIdx="14" presStyleCnt="18"/>
      <dgm:spPr/>
    </dgm:pt>
    <dgm:pt modelId="{7FC552DE-8F3A-D24F-A0A5-3689601398B4}" type="pres">
      <dgm:prSet presAssocID="{2863327C-4DA8-E845-978E-96218FA879D0}" presName="node" presStyleLbl="node1" presStyleIdx="15" presStyleCnt="18" custScaleX="179219" custScaleY="86802">
        <dgm:presLayoutVars>
          <dgm:bulletEnabled val="1"/>
        </dgm:presLayoutVars>
      </dgm:prSet>
      <dgm:spPr/>
    </dgm:pt>
    <dgm:pt modelId="{037F33E5-E116-B548-8561-0EE8FADD66F3}" type="pres">
      <dgm:prSet presAssocID="{83633E5C-CB41-234C-83D9-6B4919D63B56}" presName="sibTrans" presStyleLbl="sibTrans2D1" presStyleIdx="15" presStyleCnt="18"/>
      <dgm:spPr/>
    </dgm:pt>
    <dgm:pt modelId="{9EFD2035-C1EA-CC45-8DA5-3232529FBFCE}" type="pres">
      <dgm:prSet presAssocID="{83633E5C-CB41-234C-83D9-6B4919D63B56}" presName="connectorText" presStyleLbl="sibTrans2D1" presStyleIdx="15" presStyleCnt="18"/>
      <dgm:spPr/>
    </dgm:pt>
    <dgm:pt modelId="{4DDCBBAF-59FD-7A42-98B3-6585FE95B0A1}" type="pres">
      <dgm:prSet presAssocID="{13C6F677-B227-284F-8791-89BAC72179A6}" presName="node" presStyleLbl="node1" presStyleIdx="16" presStyleCnt="18" custScaleX="179219" custScaleY="86802">
        <dgm:presLayoutVars>
          <dgm:bulletEnabled val="1"/>
        </dgm:presLayoutVars>
      </dgm:prSet>
      <dgm:spPr/>
    </dgm:pt>
    <dgm:pt modelId="{C3946A57-C581-E042-B227-0AF0FB5286DD}" type="pres">
      <dgm:prSet presAssocID="{968B6802-DBA9-D445-A14C-A7B352DCC620}" presName="sibTrans" presStyleLbl="sibTrans2D1" presStyleIdx="16" presStyleCnt="18"/>
      <dgm:spPr/>
    </dgm:pt>
    <dgm:pt modelId="{B33311D9-3067-9B4B-857F-FD7B40C50230}" type="pres">
      <dgm:prSet presAssocID="{968B6802-DBA9-D445-A14C-A7B352DCC620}" presName="connectorText" presStyleLbl="sibTrans2D1" presStyleIdx="16" presStyleCnt="18"/>
      <dgm:spPr/>
    </dgm:pt>
    <dgm:pt modelId="{7887B3B7-7D5D-2347-9881-4B9AE7C83B66}" type="pres">
      <dgm:prSet presAssocID="{D2F19344-8B03-F249-A6B6-7DE0AD914A3A}" presName="node" presStyleLbl="node1" presStyleIdx="17" presStyleCnt="18" custScaleX="179219" custScaleY="71200">
        <dgm:presLayoutVars>
          <dgm:bulletEnabled val="1"/>
        </dgm:presLayoutVars>
      </dgm:prSet>
      <dgm:spPr/>
    </dgm:pt>
    <dgm:pt modelId="{852B3DD2-F63F-9447-90EB-4C0A1BFA9BB6}" type="pres">
      <dgm:prSet presAssocID="{BF3D2142-CB6B-D843-A666-DFCBB1790706}" presName="sibTrans" presStyleLbl="sibTrans2D1" presStyleIdx="17" presStyleCnt="18"/>
      <dgm:spPr/>
    </dgm:pt>
    <dgm:pt modelId="{75A83EF8-5E8B-7E4E-AF99-7FAAC1AB4133}" type="pres">
      <dgm:prSet presAssocID="{BF3D2142-CB6B-D843-A666-DFCBB1790706}" presName="connectorText" presStyleLbl="sibTrans2D1" presStyleIdx="17" presStyleCnt="18"/>
      <dgm:spPr/>
    </dgm:pt>
  </dgm:ptLst>
  <dgm:cxnLst>
    <dgm:cxn modelId="{85C0A300-4886-DF49-B206-98362A82949B}" type="presOf" srcId="{341BBA56-2F84-0345-BA51-9D6F5ADD60C1}" destId="{D5F12DB7-5A2C-6E44-810E-262BB8306DAF}" srcOrd="0" destOrd="0" presId="urn:microsoft.com/office/officeart/2005/8/layout/cycle2"/>
    <dgm:cxn modelId="{3B31BF00-47FB-EC48-9499-EA2E28C069BE}" type="presOf" srcId="{96F91AF8-C185-F045-AEEA-A306C302FA04}" destId="{866A8DC0-F523-5646-AEFD-575ECCA020CE}" srcOrd="1" destOrd="0" presId="urn:microsoft.com/office/officeart/2005/8/layout/cycle2"/>
    <dgm:cxn modelId="{14F79F01-4B09-B348-BECD-F2B969A1E584}" type="presOf" srcId="{0E4A0E8A-D168-194B-BA09-7C80746712E6}" destId="{B26EAE95-2046-2842-B285-08631FF9E306}" srcOrd="0" destOrd="0" presId="urn:microsoft.com/office/officeart/2005/8/layout/cycle2"/>
    <dgm:cxn modelId="{0EE79C0F-7BA7-1C4C-AA32-CEDE15B5E3C6}" type="presOf" srcId="{0E4A0E8A-D168-194B-BA09-7C80746712E6}" destId="{4C7E2727-9F11-2040-BEBD-28A4BAB7122B}" srcOrd="1" destOrd="0" presId="urn:microsoft.com/office/officeart/2005/8/layout/cycle2"/>
    <dgm:cxn modelId="{DEDE4215-39ED-B24D-B483-B0A565C9CC59}" type="presOf" srcId="{13A6417D-6EFF-424B-B6D8-81CBD2E2D20D}" destId="{5E3EF382-C26E-264F-8236-5F5577942A5E}" srcOrd="0" destOrd="0" presId="urn:microsoft.com/office/officeart/2005/8/layout/cycle2"/>
    <dgm:cxn modelId="{FC50DF19-C136-BA4E-A12B-F184BEEFA1F6}" srcId="{F4C76DE1-BEF3-D24E-8F82-48EDC8832897}" destId="{13C6F677-B227-284F-8791-89BAC72179A6}" srcOrd="16" destOrd="0" parTransId="{A8F18FCC-2A3E-D840-8C17-C20E6111D605}" sibTransId="{968B6802-DBA9-D445-A14C-A7B352DCC620}"/>
    <dgm:cxn modelId="{07FEE41A-B9C2-C74C-BEE6-3F61B0BF5170}" type="presOf" srcId="{968B6802-DBA9-D445-A14C-A7B352DCC620}" destId="{B33311D9-3067-9B4B-857F-FD7B40C50230}" srcOrd="1" destOrd="0" presId="urn:microsoft.com/office/officeart/2005/8/layout/cycle2"/>
    <dgm:cxn modelId="{D217AD1D-A2CD-6946-B574-4304E560ACE5}" srcId="{F4C76DE1-BEF3-D24E-8F82-48EDC8832897}" destId="{C58D56DE-D627-7841-8883-C197304C33D0}" srcOrd="14" destOrd="0" parTransId="{2651825B-E81B-474C-BDF2-4CF998BC7686}" sibTransId="{09B4311B-67C9-D54B-AE85-77FAC61217A5}"/>
    <dgm:cxn modelId="{A0442D1F-1F66-7741-AD0A-F4347C039EF5}" srcId="{F4C76DE1-BEF3-D24E-8F82-48EDC8832897}" destId="{A2486AF4-3F01-F94A-AE3B-1035B1C8C1DF}" srcOrd="4" destOrd="0" parTransId="{7D7AA048-D4A3-8D47-8A29-B40AC4BD5133}" sibTransId="{FECEA811-B223-0C4B-B654-BE39BA731595}"/>
    <dgm:cxn modelId="{8344BA2B-FF80-034F-99DE-35F4FB41DA8A}" type="presOf" srcId="{85816F90-CB5A-4F47-9213-08E11E2FFF71}" destId="{B24576BA-3174-9A49-9566-25411D920A7E}" srcOrd="0" destOrd="0" presId="urn:microsoft.com/office/officeart/2005/8/layout/cycle2"/>
    <dgm:cxn modelId="{54DF192F-F8EA-9C4C-BE9F-B52E07002404}" type="presOf" srcId="{FECEA811-B223-0C4B-B654-BE39BA731595}" destId="{172AA47E-3A42-A44D-A373-F20A371E27F9}" srcOrd="0" destOrd="0" presId="urn:microsoft.com/office/officeart/2005/8/layout/cycle2"/>
    <dgm:cxn modelId="{8F5A6C31-B9FF-A446-A3E4-84E0D02E58E1}" type="presOf" srcId="{BF3D2142-CB6B-D843-A666-DFCBB1790706}" destId="{852B3DD2-F63F-9447-90EB-4C0A1BFA9BB6}" srcOrd="0" destOrd="0" presId="urn:microsoft.com/office/officeart/2005/8/layout/cycle2"/>
    <dgm:cxn modelId="{A24F2D34-9E13-D643-B7E3-357ECEC95845}" type="presOf" srcId="{2863327C-4DA8-E845-978E-96218FA879D0}" destId="{7FC552DE-8F3A-D24F-A0A5-3689601398B4}" srcOrd="0" destOrd="0" presId="urn:microsoft.com/office/officeart/2005/8/layout/cycle2"/>
    <dgm:cxn modelId="{039E0C37-AA29-8C45-B6A7-EE1130CB121B}" type="presOf" srcId="{172E3F8C-7548-B545-B7B5-D45EFF544930}" destId="{8162B1DB-5DA8-6F4A-9D68-F93486028A0D}" srcOrd="1" destOrd="0" presId="urn:microsoft.com/office/officeart/2005/8/layout/cycle2"/>
    <dgm:cxn modelId="{B2468238-D65B-D74E-A2EA-F3CC874D59AD}" type="presOf" srcId="{BDA00EDC-C6A4-254B-80A5-71A474302D0D}" destId="{487A421D-92EA-AA45-ADF1-B3894EEC894E}" srcOrd="0" destOrd="0" presId="urn:microsoft.com/office/officeart/2005/8/layout/cycle2"/>
    <dgm:cxn modelId="{F1F5F93A-B8E6-224E-894B-BFA98D323ED0}" type="presOf" srcId="{BADC14E8-E93B-7A4B-9F54-756043ECE334}" destId="{58734D37-C256-484F-835E-B8F25EF4934F}" srcOrd="1" destOrd="0" presId="urn:microsoft.com/office/officeart/2005/8/layout/cycle2"/>
    <dgm:cxn modelId="{6A03463D-B125-BD4D-A4D1-8EE836B22559}" type="presOf" srcId="{BDA00EDC-C6A4-254B-80A5-71A474302D0D}" destId="{ADBB8152-C9BB-FA4C-BCFE-EB91E9EBDFA6}" srcOrd="1" destOrd="0" presId="urn:microsoft.com/office/officeart/2005/8/layout/cycle2"/>
    <dgm:cxn modelId="{E6F5AE3E-6715-C345-A20F-E7299A5131B3}" type="presOf" srcId="{F4C76DE1-BEF3-D24E-8F82-48EDC8832897}" destId="{B54C695F-D093-EC43-9872-B0B7CC09032E}" srcOrd="0" destOrd="0" presId="urn:microsoft.com/office/officeart/2005/8/layout/cycle2"/>
    <dgm:cxn modelId="{DD1B4061-831B-BE44-BCE9-6AB1141427A3}" type="presOf" srcId="{A94F6DED-39CB-C24C-9049-6E5A6282F626}" destId="{3D10277A-9DDB-EE4F-845C-F4DE24D7F974}" srcOrd="0" destOrd="0" presId="urn:microsoft.com/office/officeart/2005/8/layout/cycle2"/>
    <dgm:cxn modelId="{C7115A61-7BA0-7D44-9332-DF17692D5950}" type="presOf" srcId="{BF3D2142-CB6B-D843-A666-DFCBB1790706}" destId="{75A83EF8-5E8B-7E4E-AF99-7FAAC1AB4133}" srcOrd="1" destOrd="0" presId="urn:microsoft.com/office/officeart/2005/8/layout/cycle2"/>
    <dgm:cxn modelId="{CD011C67-8918-C94B-AC3D-40F9A799A863}" type="presOf" srcId="{F7FD8E24-DFB3-894E-809A-6A3017D514B4}" destId="{82F567CE-BB99-9C4A-A1F7-8C1880BF80BE}" srcOrd="1" destOrd="0" presId="urn:microsoft.com/office/officeart/2005/8/layout/cycle2"/>
    <dgm:cxn modelId="{9E6D116C-D44C-CD41-95A2-989BB99DF4A0}" srcId="{F4C76DE1-BEF3-D24E-8F82-48EDC8832897}" destId="{2863327C-4DA8-E845-978E-96218FA879D0}" srcOrd="15" destOrd="0" parTransId="{E300AFA9-D42E-1F4F-9D52-16C55D417369}" sibTransId="{83633E5C-CB41-234C-83D9-6B4919D63B56}"/>
    <dgm:cxn modelId="{8E7FCC6C-E073-934B-9A11-0568EDC5B4B4}" type="presOf" srcId="{968B6802-DBA9-D445-A14C-A7B352DCC620}" destId="{C3946A57-C581-E042-B227-0AF0FB5286DD}" srcOrd="0" destOrd="0" presId="urn:microsoft.com/office/officeart/2005/8/layout/cycle2"/>
    <dgm:cxn modelId="{CFE0C34D-7BCE-784B-9AC4-F7E4C70B5CC2}" type="presOf" srcId="{0ADB6652-EDE7-704D-8837-CC4ADB48AC8C}" destId="{99C49A58-B961-A04E-BB93-DD4DB2A8E3A3}" srcOrd="0" destOrd="0" presId="urn:microsoft.com/office/officeart/2005/8/layout/cycle2"/>
    <dgm:cxn modelId="{BA97544F-381B-6548-900F-22CFEAE5A744}" type="presOf" srcId="{29A9516E-7B98-E64B-9174-E20740585DBF}" destId="{20103C12-CC2E-A148-84B3-BDA1BBA7B234}" srcOrd="0" destOrd="0" presId="urn:microsoft.com/office/officeart/2005/8/layout/cycle2"/>
    <dgm:cxn modelId="{26369D4F-0B37-EE41-82D2-3471CE8462F4}" type="presOf" srcId="{0ADB6652-EDE7-704D-8837-CC4ADB48AC8C}" destId="{E2CB0C52-9827-1B41-92C2-0BFF66A83C1A}" srcOrd="1" destOrd="0" presId="urn:microsoft.com/office/officeart/2005/8/layout/cycle2"/>
    <dgm:cxn modelId="{4846BD4F-3F01-0945-9685-E275CE6F9D80}" type="presOf" srcId="{85816F90-CB5A-4F47-9213-08E11E2FFF71}" destId="{1871645B-C5D9-B74A-8A4C-EF5BD80D67E4}" srcOrd="1" destOrd="0" presId="urn:microsoft.com/office/officeart/2005/8/layout/cycle2"/>
    <dgm:cxn modelId="{15D2CE71-A168-7C4E-AAAA-B0ADB85EE292}" srcId="{F4C76DE1-BEF3-D24E-8F82-48EDC8832897}" destId="{E443B5DF-4297-F840-87C4-782DF15937CB}" srcOrd="11" destOrd="0" parTransId="{3FC90EB1-73E1-B949-A271-CE5ED6B68AF5}" sibTransId="{0ADB6652-EDE7-704D-8837-CC4ADB48AC8C}"/>
    <dgm:cxn modelId="{2028F352-5B3A-5549-AEAE-CB19C312BCDB}" srcId="{F4C76DE1-BEF3-D24E-8F82-48EDC8832897}" destId="{13A6417D-6EFF-424B-B6D8-81CBD2E2D20D}" srcOrd="10" destOrd="0" parTransId="{3BDC9DBF-95AA-E341-98FF-48CC2FB6C55B}" sibTransId="{EE172C55-6D7B-FA4D-BFB2-9A9FD75E2D4D}"/>
    <dgm:cxn modelId="{B2F18E53-DE99-2840-97BF-E0134AE7D283}" type="presOf" srcId="{86CB7F27-468C-6C4B-B9B4-06ABCD51DBD5}" destId="{D415184D-B3AB-BE4A-9F31-6D8BB4378798}" srcOrd="0" destOrd="0" presId="urn:microsoft.com/office/officeart/2005/8/layout/cycle2"/>
    <dgm:cxn modelId="{33739D74-D648-394C-A713-3EE552910CA9}" srcId="{F4C76DE1-BEF3-D24E-8F82-48EDC8832897}" destId="{45396FC5-3B12-B74A-98B7-43C4A0F832F7}" srcOrd="1" destOrd="0" parTransId="{BECD29E3-DE75-1D41-AF3E-C7ED29460A06}" sibTransId="{96F91AF8-C185-F045-AEEA-A306C302FA04}"/>
    <dgm:cxn modelId="{6BA3B855-43AD-3344-B205-AADCDB8AE68C}" type="presOf" srcId="{E443B5DF-4297-F840-87C4-782DF15937CB}" destId="{38F4DBE3-A379-2447-A50E-1C2D0108830C}" srcOrd="0" destOrd="0" presId="urn:microsoft.com/office/officeart/2005/8/layout/cycle2"/>
    <dgm:cxn modelId="{25F50177-2072-914B-BFF3-2979ADAB81CA}" srcId="{F4C76DE1-BEF3-D24E-8F82-48EDC8832897}" destId="{A94F6DED-39CB-C24C-9049-6E5A6282F626}" srcOrd="2" destOrd="0" parTransId="{BDD373C3-A45C-F24E-B7FA-65A5B05F0CE9}" sibTransId="{BDA00EDC-C6A4-254B-80A5-71A474302D0D}"/>
    <dgm:cxn modelId="{B3E62978-4C40-F244-A6C2-9C9EDECE6D09}" type="presOf" srcId="{45396FC5-3B12-B74A-98B7-43C4A0F832F7}" destId="{273778A8-804E-0645-BA1D-27CE737531C1}" srcOrd="0" destOrd="0" presId="urn:microsoft.com/office/officeart/2005/8/layout/cycle2"/>
    <dgm:cxn modelId="{F3726C79-F3C3-1A4D-86BB-6C89C20D48B4}" type="presOf" srcId="{F7FD8E24-DFB3-894E-809A-6A3017D514B4}" destId="{CA56E2E1-55D5-5040-82C9-5FB18208D878}" srcOrd="0" destOrd="0" presId="urn:microsoft.com/office/officeart/2005/8/layout/cycle2"/>
    <dgm:cxn modelId="{B611407B-F6CA-B64D-B0C2-06A67D9D3727}" type="presOf" srcId="{B0D369FA-CD1D-864D-92EA-F688DA506774}" destId="{D2D4241D-4B1B-D44F-AA16-02288FFA102E}" srcOrd="0" destOrd="0" presId="urn:microsoft.com/office/officeart/2005/8/layout/cycle2"/>
    <dgm:cxn modelId="{E60E407D-E07A-DA45-8E02-05F4AD557C88}" type="presOf" srcId="{09B4311B-67C9-D54B-AE85-77FAC61217A5}" destId="{B6F41D51-294D-CD44-A45E-E31AE10996CB}" srcOrd="0" destOrd="0" presId="urn:microsoft.com/office/officeart/2005/8/layout/cycle2"/>
    <dgm:cxn modelId="{1C96008A-F853-4C4B-A9C6-4C5F74116337}" type="presOf" srcId="{C58D56DE-D627-7841-8883-C197304C33D0}" destId="{82A27403-0AAE-7740-A60D-CE21DB5AE66A}" srcOrd="0" destOrd="0" presId="urn:microsoft.com/office/officeart/2005/8/layout/cycle2"/>
    <dgm:cxn modelId="{ECD31C8E-7EBD-E94D-971D-00397AC5FEED}" type="presOf" srcId="{67823794-3A8B-C547-9C46-9606763873EC}" destId="{D0B3A97A-0250-9149-9615-8F970C3A41DD}" srcOrd="1" destOrd="0" presId="urn:microsoft.com/office/officeart/2005/8/layout/cycle2"/>
    <dgm:cxn modelId="{6ADE9F90-F485-6345-9D1D-7441A5F0484A}" type="presOf" srcId="{09B4311B-67C9-D54B-AE85-77FAC61217A5}" destId="{D2B989DF-D3A6-304D-B7D4-BE4F5C5E6A73}" srcOrd="1" destOrd="0" presId="urn:microsoft.com/office/officeart/2005/8/layout/cycle2"/>
    <dgm:cxn modelId="{E5AF9F91-52AC-114F-A9ED-215392B2DCEA}" type="presOf" srcId="{D6417D40-96EF-6C45-934E-9E8BED0BE2DB}" destId="{4DB1ACD9-1C18-8E44-A99C-D81BC535225A}" srcOrd="0" destOrd="0" presId="urn:microsoft.com/office/officeart/2005/8/layout/cycle2"/>
    <dgm:cxn modelId="{6621DF92-7352-E146-9CB9-E5E790348A6A}" type="presOf" srcId="{4F5C9F12-6645-EB40-8481-69CBC97AE5B2}" destId="{31E08A87-656F-8649-8DC9-2FBF466C9C02}" srcOrd="0" destOrd="0" presId="urn:microsoft.com/office/officeart/2005/8/layout/cycle2"/>
    <dgm:cxn modelId="{8B7C51A1-0F89-2043-9CB8-C4D092FEE737}" srcId="{F4C76DE1-BEF3-D24E-8F82-48EDC8832897}" destId="{B0D369FA-CD1D-864D-92EA-F688DA506774}" srcOrd="7" destOrd="0" parTransId="{744BDBAA-DD36-9F46-A7E6-A34FCE9BC1CC}" sibTransId="{CF6F682B-0F78-F746-894B-EA64D447EACB}"/>
    <dgm:cxn modelId="{51FFAAAB-E2C2-164A-B40C-66EEE9C14BD1}" type="presOf" srcId="{EE172C55-6D7B-FA4D-BFB2-9A9FD75E2D4D}" destId="{53A5DC16-E9EA-4944-A320-81391DB3354A}" srcOrd="0" destOrd="0" presId="urn:microsoft.com/office/officeart/2005/8/layout/cycle2"/>
    <dgm:cxn modelId="{665A2DAE-A908-654F-A80A-550A9133DC3D}" type="presOf" srcId="{D0532389-AF3D-474C-A730-1690671799E4}" destId="{B4A9A8CE-83BD-2546-ABE4-E86D5A3E2A1B}" srcOrd="0" destOrd="0" presId="urn:microsoft.com/office/officeart/2005/8/layout/cycle2"/>
    <dgm:cxn modelId="{E9EF63B0-E1AD-CE41-9566-45A267A3261E}" srcId="{F4C76DE1-BEF3-D24E-8F82-48EDC8832897}" destId="{914110EF-8510-AD41-84C3-FB3E76E15156}" srcOrd="0" destOrd="0" parTransId="{F7DBAD9E-E54E-C04F-A519-98D02FCDE731}" sibTransId="{0E4A0E8A-D168-194B-BA09-7C80746712E6}"/>
    <dgm:cxn modelId="{4CF42EB1-F29A-0F44-93D8-8819F748A505}" type="presOf" srcId="{77790CAA-53C1-8E47-B3B8-2F2469A4EF15}" destId="{718393EC-1533-B241-840B-7017686C6B7B}" srcOrd="0" destOrd="0" presId="urn:microsoft.com/office/officeart/2005/8/layout/cycle2"/>
    <dgm:cxn modelId="{4FEDDEB2-6294-5A43-A917-41B753FEB9EF}" type="presOf" srcId="{CF6F682B-0F78-F746-894B-EA64D447EACB}" destId="{095EEB24-7229-5F40-9E83-7DF1B21DA34A}" srcOrd="1" destOrd="0" presId="urn:microsoft.com/office/officeart/2005/8/layout/cycle2"/>
    <dgm:cxn modelId="{499355B3-8F13-474D-9397-003415330FC7}" type="presOf" srcId="{13C6F677-B227-284F-8791-89BAC72179A6}" destId="{4DDCBBAF-59FD-7A42-98B3-6585FE95B0A1}" srcOrd="0" destOrd="0" presId="urn:microsoft.com/office/officeart/2005/8/layout/cycle2"/>
    <dgm:cxn modelId="{9BD6B8C2-3F0B-AA49-948B-6DB7CB90759F}" srcId="{F4C76DE1-BEF3-D24E-8F82-48EDC8832897}" destId="{A11E9440-FF6D-3547-B5FE-62C24BBC9892}" srcOrd="5" destOrd="0" parTransId="{A4D7DCD6-18FA-1649-B3D4-96B61B4E8FF6}" sibTransId="{172E3F8C-7548-B545-B7B5-D45EFF544930}"/>
    <dgm:cxn modelId="{2F0CDCC3-624F-6D44-89B0-3B4778940AA6}" type="presOf" srcId="{D6417D40-96EF-6C45-934E-9E8BED0BE2DB}" destId="{299C0241-97D0-9149-91AD-BCC26FB0FC89}" srcOrd="1" destOrd="0" presId="urn:microsoft.com/office/officeart/2005/8/layout/cycle2"/>
    <dgm:cxn modelId="{A6909EC4-91AC-3F40-93AC-8A0545CEE24E}" srcId="{F4C76DE1-BEF3-D24E-8F82-48EDC8832897}" destId="{77790CAA-53C1-8E47-B3B8-2F2469A4EF15}" srcOrd="3" destOrd="0" parTransId="{31EB4E86-0336-554F-AAE7-2FE18832CA1B}" sibTransId="{BADC14E8-E93B-7A4B-9F54-756043ECE334}"/>
    <dgm:cxn modelId="{2DB143C9-7225-5342-BA65-36AE66103745}" type="presOf" srcId="{172E3F8C-7548-B545-B7B5-D45EFF544930}" destId="{6B9B7A78-D569-184C-9935-90E6C22FEF5C}" srcOrd="0" destOrd="0" presId="urn:microsoft.com/office/officeart/2005/8/layout/cycle2"/>
    <dgm:cxn modelId="{DB7FE7CD-97A4-0E4A-9706-5131431DAB80}" type="presOf" srcId="{A2486AF4-3F01-F94A-AE3B-1035B1C8C1DF}" destId="{743461E5-B938-1346-B142-E28590C37CE6}" srcOrd="0" destOrd="0" presId="urn:microsoft.com/office/officeart/2005/8/layout/cycle2"/>
    <dgm:cxn modelId="{825AEBD0-70DA-A148-9A5E-FFA282D0130F}" srcId="{F4C76DE1-BEF3-D24E-8F82-48EDC8832897}" destId="{29A9516E-7B98-E64B-9174-E20740585DBF}" srcOrd="12" destOrd="0" parTransId="{A10BE942-F9C1-5A45-8513-B33382F9B273}" sibTransId="{F7FD8E24-DFB3-894E-809A-6A3017D514B4}"/>
    <dgm:cxn modelId="{BB9361D6-4EE2-3C48-91A2-4F1C10789FDE}" type="presOf" srcId="{67823794-3A8B-C547-9C46-9606763873EC}" destId="{AF1139F5-2DD6-584B-8E47-EDC48BD86009}" srcOrd="0" destOrd="0" presId="urn:microsoft.com/office/officeart/2005/8/layout/cycle2"/>
    <dgm:cxn modelId="{6F6B85DA-90CC-AD40-805E-37F570D2183C}" srcId="{F4C76DE1-BEF3-D24E-8F82-48EDC8832897}" destId="{341BBA56-2F84-0345-BA51-9D6F5ADD60C1}" srcOrd="6" destOrd="0" parTransId="{BFA54788-05AE-5140-8EA4-5DE4F0331AE9}" sibTransId="{85816F90-CB5A-4F47-9213-08E11E2FFF71}"/>
    <dgm:cxn modelId="{83E5DBDA-50AC-EE4D-AC6D-0A108DEFA037}" type="presOf" srcId="{1BC2038B-46FC-734B-8F68-A66AFDE4454F}" destId="{78C01CC2-EC48-C549-8AA5-A24E10831009}" srcOrd="0" destOrd="0" presId="urn:microsoft.com/office/officeart/2005/8/layout/cycle2"/>
    <dgm:cxn modelId="{F11044E1-A911-124C-AFB1-CB5B92A2961F}" type="presOf" srcId="{1BC2038B-46FC-734B-8F68-A66AFDE4454F}" destId="{D24AB4E3-F0D7-A140-B061-F49F1C634DBD}" srcOrd="1" destOrd="0" presId="urn:microsoft.com/office/officeart/2005/8/layout/cycle2"/>
    <dgm:cxn modelId="{CEB718E2-0A73-B941-B044-AA8737D3DA7B}" type="presOf" srcId="{BADC14E8-E93B-7A4B-9F54-756043ECE334}" destId="{0F1AB8D4-7A35-EA4F-9C7A-37C794990A07}" srcOrd="0" destOrd="0" presId="urn:microsoft.com/office/officeart/2005/8/layout/cycle2"/>
    <dgm:cxn modelId="{BCB35CE2-2901-404F-8D35-D81E7DAC7093}" srcId="{F4C76DE1-BEF3-D24E-8F82-48EDC8832897}" destId="{D2F19344-8B03-F249-A6B6-7DE0AD914A3A}" srcOrd="17" destOrd="0" parTransId="{BD18A9C8-E90C-0649-9AB3-BE31E4994E24}" sibTransId="{BF3D2142-CB6B-D843-A666-DFCBB1790706}"/>
    <dgm:cxn modelId="{6AA122E4-D510-9046-AC0A-23E36EA9F883}" srcId="{F4C76DE1-BEF3-D24E-8F82-48EDC8832897}" destId="{86CB7F27-468C-6C4B-B9B4-06ABCD51DBD5}" srcOrd="13" destOrd="0" parTransId="{7D309E64-21E6-7446-A786-CFD21B579678}" sibTransId="{D6417D40-96EF-6C45-934E-9E8BED0BE2DB}"/>
    <dgm:cxn modelId="{79E48AE8-D28E-7E46-B839-7DC15F184A1F}" type="presOf" srcId="{EE172C55-6D7B-FA4D-BFB2-9A9FD75E2D4D}" destId="{281CF420-6E85-F74D-803B-E601FB993E3A}" srcOrd="1" destOrd="0" presId="urn:microsoft.com/office/officeart/2005/8/layout/cycle2"/>
    <dgm:cxn modelId="{FB3116EA-8495-3447-9C79-35B7D07222EF}" type="presOf" srcId="{A11E9440-FF6D-3547-B5FE-62C24BBC9892}" destId="{BB3464A9-64D3-B348-A7ED-A97C7DA1400B}" srcOrd="0" destOrd="0" presId="urn:microsoft.com/office/officeart/2005/8/layout/cycle2"/>
    <dgm:cxn modelId="{1E6D34F1-06EF-7049-AC57-620049E61304}" type="presOf" srcId="{83633E5C-CB41-234C-83D9-6B4919D63B56}" destId="{9EFD2035-C1EA-CC45-8DA5-3232529FBFCE}" srcOrd="1" destOrd="0" presId="urn:microsoft.com/office/officeart/2005/8/layout/cycle2"/>
    <dgm:cxn modelId="{D50447F1-9D3E-034B-A309-E942FD0C91E9}" type="presOf" srcId="{83633E5C-CB41-234C-83D9-6B4919D63B56}" destId="{037F33E5-E116-B548-8561-0EE8FADD66F3}" srcOrd="0" destOrd="0" presId="urn:microsoft.com/office/officeart/2005/8/layout/cycle2"/>
    <dgm:cxn modelId="{714C1BF3-0185-444A-B75C-D9B17E1538D8}" type="presOf" srcId="{CF6F682B-0F78-F746-894B-EA64D447EACB}" destId="{33F01E94-46A1-5744-A9FC-607720413C1E}" srcOrd="0" destOrd="0" presId="urn:microsoft.com/office/officeart/2005/8/layout/cycle2"/>
    <dgm:cxn modelId="{77D535F6-900B-F74B-A376-D3AEA7740BE5}" type="presOf" srcId="{D2F19344-8B03-F249-A6B6-7DE0AD914A3A}" destId="{7887B3B7-7D5D-2347-9881-4B9AE7C83B66}" srcOrd="0" destOrd="0" presId="urn:microsoft.com/office/officeart/2005/8/layout/cycle2"/>
    <dgm:cxn modelId="{3929AFF6-B6B1-E64B-9F46-90F46F2CD2A2}" srcId="{F4C76DE1-BEF3-D24E-8F82-48EDC8832897}" destId="{4F5C9F12-6645-EB40-8481-69CBC97AE5B2}" srcOrd="9" destOrd="0" parTransId="{E829228B-6E99-594F-B47F-0C7DBCD30556}" sibTransId="{67823794-3A8B-C547-9C46-9606763873EC}"/>
    <dgm:cxn modelId="{B0FEF3F7-BC7C-3C4D-87AA-3BC5EA190D34}" srcId="{F4C76DE1-BEF3-D24E-8F82-48EDC8832897}" destId="{D0532389-AF3D-474C-A730-1690671799E4}" srcOrd="8" destOrd="0" parTransId="{5BF106BD-9514-E241-B793-BFF69935FF26}" sibTransId="{1BC2038B-46FC-734B-8F68-A66AFDE4454F}"/>
    <dgm:cxn modelId="{BD82DAF8-A948-EE44-8692-828F9DD15DD3}" type="presOf" srcId="{96F91AF8-C185-F045-AEEA-A306C302FA04}" destId="{3F5208BE-50BD-9146-8148-1692B883D3FD}" srcOrd="0" destOrd="0" presId="urn:microsoft.com/office/officeart/2005/8/layout/cycle2"/>
    <dgm:cxn modelId="{6AC8B4FC-AAD9-3F40-AD0C-64293740877D}" type="presOf" srcId="{914110EF-8510-AD41-84C3-FB3E76E15156}" destId="{463A18A2-CD04-FD4F-82D3-38452812B40F}" srcOrd="0" destOrd="0" presId="urn:microsoft.com/office/officeart/2005/8/layout/cycle2"/>
    <dgm:cxn modelId="{9A8790FE-8433-0F45-99EC-8A0C0891BF74}" type="presOf" srcId="{FECEA811-B223-0C4B-B654-BE39BA731595}" destId="{D7E7B8DF-5A7C-1941-8A01-AB70C7EF9DD1}" srcOrd="1" destOrd="0" presId="urn:microsoft.com/office/officeart/2005/8/layout/cycle2"/>
    <dgm:cxn modelId="{6B1358CA-BB5B-1D4D-9123-C81504384DE2}" type="presParOf" srcId="{B54C695F-D093-EC43-9872-B0B7CC09032E}" destId="{463A18A2-CD04-FD4F-82D3-38452812B40F}" srcOrd="0" destOrd="0" presId="urn:microsoft.com/office/officeart/2005/8/layout/cycle2"/>
    <dgm:cxn modelId="{051F3297-304A-124B-818C-5A4BC9B17E28}" type="presParOf" srcId="{B54C695F-D093-EC43-9872-B0B7CC09032E}" destId="{B26EAE95-2046-2842-B285-08631FF9E306}" srcOrd="1" destOrd="0" presId="urn:microsoft.com/office/officeart/2005/8/layout/cycle2"/>
    <dgm:cxn modelId="{1774BF40-B770-4B43-AF5D-AB0EF9955D53}" type="presParOf" srcId="{B26EAE95-2046-2842-B285-08631FF9E306}" destId="{4C7E2727-9F11-2040-BEBD-28A4BAB7122B}" srcOrd="0" destOrd="0" presId="urn:microsoft.com/office/officeart/2005/8/layout/cycle2"/>
    <dgm:cxn modelId="{A6D1BEC4-C0AB-8F45-93F0-0705A8382D9C}" type="presParOf" srcId="{B54C695F-D093-EC43-9872-B0B7CC09032E}" destId="{273778A8-804E-0645-BA1D-27CE737531C1}" srcOrd="2" destOrd="0" presId="urn:microsoft.com/office/officeart/2005/8/layout/cycle2"/>
    <dgm:cxn modelId="{5275CEF0-84BF-8C47-A014-5E4F1B6F4073}" type="presParOf" srcId="{B54C695F-D093-EC43-9872-B0B7CC09032E}" destId="{3F5208BE-50BD-9146-8148-1692B883D3FD}" srcOrd="3" destOrd="0" presId="urn:microsoft.com/office/officeart/2005/8/layout/cycle2"/>
    <dgm:cxn modelId="{374A1F09-C15A-BF43-A5DF-AF6D740AD5D3}" type="presParOf" srcId="{3F5208BE-50BD-9146-8148-1692B883D3FD}" destId="{866A8DC0-F523-5646-AEFD-575ECCA020CE}" srcOrd="0" destOrd="0" presId="urn:microsoft.com/office/officeart/2005/8/layout/cycle2"/>
    <dgm:cxn modelId="{C2E49C8E-3D43-0E4B-80C9-5395536079F1}" type="presParOf" srcId="{B54C695F-D093-EC43-9872-B0B7CC09032E}" destId="{3D10277A-9DDB-EE4F-845C-F4DE24D7F974}" srcOrd="4" destOrd="0" presId="urn:microsoft.com/office/officeart/2005/8/layout/cycle2"/>
    <dgm:cxn modelId="{6E3E645D-B537-2C42-A0D1-E56BF1E1C34A}" type="presParOf" srcId="{B54C695F-D093-EC43-9872-B0B7CC09032E}" destId="{487A421D-92EA-AA45-ADF1-B3894EEC894E}" srcOrd="5" destOrd="0" presId="urn:microsoft.com/office/officeart/2005/8/layout/cycle2"/>
    <dgm:cxn modelId="{6C7AF7F8-4E39-3D4F-B030-0E816E385305}" type="presParOf" srcId="{487A421D-92EA-AA45-ADF1-B3894EEC894E}" destId="{ADBB8152-C9BB-FA4C-BCFE-EB91E9EBDFA6}" srcOrd="0" destOrd="0" presId="urn:microsoft.com/office/officeart/2005/8/layout/cycle2"/>
    <dgm:cxn modelId="{B646D1A6-9B13-1548-A02E-7F4EDF2E0FCF}" type="presParOf" srcId="{B54C695F-D093-EC43-9872-B0B7CC09032E}" destId="{718393EC-1533-B241-840B-7017686C6B7B}" srcOrd="6" destOrd="0" presId="urn:microsoft.com/office/officeart/2005/8/layout/cycle2"/>
    <dgm:cxn modelId="{E8042119-33FE-DC48-BDD5-53D8D5505B21}" type="presParOf" srcId="{B54C695F-D093-EC43-9872-B0B7CC09032E}" destId="{0F1AB8D4-7A35-EA4F-9C7A-37C794990A07}" srcOrd="7" destOrd="0" presId="urn:microsoft.com/office/officeart/2005/8/layout/cycle2"/>
    <dgm:cxn modelId="{FEB27FA8-58AC-7D4E-85D0-491F4B1E6BE4}" type="presParOf" srcId="{0F1AB8D4-7A35-EA4F-9C7A-37C794990A07}" destId="{58734D37-C256-484F-835E-B8F25EF4934F}" srcOrd="0" destOrd="0" presId="urn:microsoft.com/office/officeart/2005/8/layout/cycle2"/>
    <dgm:cxn modelId="{0C156754-6E1B-A248-B872-041BB9800C13}" type="presParOf" srcId="{B54C695F-D093-EC43-9872-B0B7CC09032E}" destId="{743461E5-B938-1346-B142-E28590C37CE6}" srcOrd="8" destOrd="0" presId="urn:microsoft.com/office/officeart/2005/8/layout/cycle2"/>
    <dgm:cxn modelId="{909115E1-839D-4440-8CD9-DE7022AADAEE}" type="presParOf" srcId="{B54C695F-D093-EC43-9872-B0B7CC09032E}" destId="{172AA47E-3A42-A44D-A373-F20A371E27F9}" srcOrd="9" destOrd="0" presId="urn:microsoft.com/office/officeart/2005/8/layout/cycle2"/>
    <dgm:cxn modelId="{66323119-2F5E-B140-B980-277466DC182E}" type="presParOf" srcId="{172AA47E-3A42-A44D-A373-F20A371E27F9}" destId="{D7E7B8DF-5A7C-1941-8A01-AB70C7EF9DD1}" srcOrd="0" destOrd="0" presId="urn:microsoft.com/office/officeart/2005/8/layout/cycle2"/>
    <dgm:cxn modelId="{9B2E853D-B106-8D41-9F2C-E687CF9F0AFA}" type="presParOf" srcId="{B54C695F-D093-EC43-9872-B0B7CC09032E}" destId="{BB3464A9-64D3-B348-A7ED-A97C7DA1400B}" srcOrd="10" destOrd="0" presId="urn:microsoft.com/office/officeart/2005/8/layout/cycle2"/>
    <dgm:cxn modelId="{B991F9A6-8F5A-8F49-B9E2-0AA01E5F158C}" type="presParOf" srcId="{B54C695F-D093-EC43-9872-B0B7CC09032E}" destId="{6B9B7A78-D569-184C-9935-90E6C22FEF5C}" srcOrd="11" destOrd="0" presId="urn:microsoft.com/office/officeart/2005/8/layout/cycle2"/>
    <dgm:cxn modelId="{788D327F-3620-ED44-A0C5-D2FC3422BCF9}" type="presParOf" srcId="{6B9B7A78-D569-184C-9935-90E6C22FEF5C}" destId="{8162B1DB-5DA8-6F4A-9D68-F93486028A0D}" srcOrd="0" destOrd="0" presId="urn:microsoft.com/office/officeart/2005/8/layout/cycle2"/>
    <dgm:cxn modelId="{295C3F28-A24F-A242-8A1D-1258894585A3}" type="presParOf" srcId="{B54C695F-D093-EC43-9872-B0B7CC09032E}" destId="{D5F12DB7-5A2C-6E44-810E-262BB8306DAF}" srcOrd="12" destOrd="0" presId="urn:microsoft.com/office/officeart/2005/8/layout/cycle2"/>
    <dgm:cxn modelId="{87DCA9EC-5D1B-D842-A2FD-3ADCFCC18C49}" type="presParOf" srcId="{B54C695F-D093-EC43-9872-B0B7CC09032E}" destId="{B24576BA-3174-9A49-9566-25411D920A7E}" srcOrd="13" destOrd="0" presId="urn:microsoft.com/office/officeart/2005/8/layout/cycle2"/>
    <dgm:cxn modelId="{CE98B9DE-7008-DE4A-96F6-6994C618FB9A}" type="presParOf" srcId="{B24576BA-3174-9A49-9566-25411D920A7E}" destId="{1871645B-C5D9-B74A-8A4C-EF5BD80D67E4}" srcOrd="0" destOrd="0" presId="urn:microsoft.com/office/officeart/2005/8/layout/cycle2"/>
    <dgm:cxn modelId="{C07CCB05-46C7-4C4A-AEFA-A996AEFDAA28}" type="presParOf" srcId="{B54C695F-D093-EC43-9872-B0B7CC09032E}" destId="{D2D4241D-4B1B-D44F-AA16-02288FFA102E}" srcOrd="14" destOrd="0" presId="urn:microsoft.com/office/officeart/2005/8/layout/cycle2"/>
    <dgm:cxn modelId="{0C9F9CD7-2A87-FC45-8310-4F72A740ECEA}" type="presParOf" srcId="{B54C695F-D093-EC43-9872-B0B7CC09032E}" destId="{33F01E94-46A1-5744-A9FC-607720413C1E}" srcOrd="15" destOrd="0" presId="urn:microsoft.com/office/officeart/2005/8/layout/cycle2"/>
    <dgm:cxn modelId="{ADB25802-F6E2-014E-B8CB-02FAC93B2D24}" type="presParOf" srcId="{33F01E94-46A1-5744-A9FC-607720413C1E}" destId="{095EEB24-7229-5F40-9E83-7DF1B21DA34A}" srcOrd="0" destOrd="0" presId="urn:microsoft.com/office/officeart/2005/8/layout/cycle2"/>
    <dgm:cxn modelId="{BF46F63B-99B2-0549-AA68-342DBF337C58}" type="presParOf" srcId="{B54C695F-D093-EC43-9872-B0B7CC09032E}" destId="{B4A9A8CE-83BD-2546-ABE4-E86D5A3E2A1B}" srcOrd="16" destOrd="0" presId="urn:microsoft.com/office/officeart/2005/8/layout/cycle2"/>
    <dgm:cxn modelId="{045892FB-54A0-C346-A3A6-C12FF4BA7F04}" type="presParOf" srcId="{B54C695F-D093-EC43-9872-B0B7CC09032E}" destId="{78C01CC2-EC48-C549-8AA5-A24E10831009}" srcOrd="17" destOrd="0" presId="urn:microsoft.com/office/officeart/2005/8/layout/cycle2"/>
    <dgm:cxn modelId="{528F9704-5879-8F43-8AF7-99D88E89C600}" type="presParOf" srcId="{78C01CC2-EC48-C549-8AA5-A24E10831009}" destId="{D24AB4E3-F0D7-A140-B061-F49F1C634DBD}" srcOrd="0" destOrd="0" presId="urn:microsoft.com/office/officeart/2005/8/layout/cycle2"/>
    <dgm:cxn modelId="{35638428-663C-2B4B-9000-5EF54CB67A61}" type="presParOf" srcId="{B54C695F-D093-EC43-9872-B0B7CC09032E}" destId="{31E08A87-656F-8649-8DC9-2FBF466C9C02}" srcOrd="18" destOrd="0" presId="urn:microsoft.com/office/officeart/2005/8/layout/cycle2"/>
    <dgm:cxn modelId="{C565C0D0-31D8-9A4E-9594-3D7F0FADB1BE}" type="presParOf" srcId="{B54C695F-D093-EC43-9872-B0B7CC09032E}" destId="{AF1139F5-2DD6-584B-8E47-EDC48BD86009}" srcOrd="19" destOrd="0" presId="urn:microsoft.com/office/officeart/2005/8/layout/cycle2"/>
    <dgm:cxn modelId="{98E37465-DAB1-C443-8DAC-FACC1A8DD262}" type="presParOf" srcId="{AF1139F5-2DD6-584B-8E47-EDC48BD86009}" destId="{D0B3A97A-0250-9149-9615-8F970C3A41DD}" srcOrd="0" destOrd="0" presId="urn:microsoft.com/office/officeart/2005/8/layout/cycle2"/>
    <dgm:cxn modelId="{0A1DA657-F002-E344-B8F0-8D1EB6415C6D}" type="presParOf" srcId="{B54C695F-D093-EC43-9872-B0B7CC09032E}" destId="{5E3EF382-C26E-264F-8236-5F5577942A5E}" srcOrd="20" destOrd="0" presId="urn:microsoft.com/office/officeart/2005/8/layout/cycle2"/>
    <dgm:cxn modelId="{C9D588B1-1113-2742-A273-2F805EA4E30C}" type="presParOf" srcId="{B54C695F-D093-EC43-9872-B0B7CC09032E}" destId="{53A5DC16-E9EA-4944-A320-81391DB3354A}" srcOrd="21" destOrd="0" presId="urn:microsoft.com/office/officeart/2005/8/layout/cycle2"/>
    <dgm:cxn modelId="{DCA9686E-AE1B-E34C-9F26-E44A2CF0DF0D}" type="presParOf" srcId="{53A5DC16-E9EA-4944-A320-81391DB3354A}" destId="{281CF420-6E85-F74D-803B-E601FB993E3A}" srcOrd="0" destOrd="0" presId="urn:microsoft.com/office/officeart/2005/8/layout/cycle2"/>
    <dgm:cxn modelId="{6BF29042-0096-F147-B1E4-636C426CDEC9}" type="presParOf" srcId="{B54C695F-D093-EC43-9872-B0B7CC09032E}" destId="{38F4DBE3-A379-2447-A50E-1C2D0108830C}" srcOrd="22" destOrd="0" presId="urn:microsoft.com/office/officeart/2005/8/layout/cycle2"/>
    <dgm:cxn modelId="{3992230D-26A7-A849-9EF6-4C8EACB2A43F}" type="presParOf" srcId="{B54C695F-D093-EC43-9872-B0B7CC09032E}" destId="{99C49A58-B961-A04E-BB93-DD4DB2A8E3A3}" srcOrd="23" destOrd="0" presId="urn:microsoft.com/office/officeart/2005/8/layout/cycle2"/>
    <dgm:cxn modelId="{D9078CDA-86D5-FF4D-B27A-61BCEF1316EC}" type="presParOf" srcId="{99C49A58-B961-A04E-BB93-DD4DB2A8E3A3}" destId="{E2CB0C52-9827-1B41-92C2-0BFF66A83C1A}" srcOrd="0" destOrd="0" presId="urn:microsoft.com/office/officeart/2005/8/layout/cycle2"/>
    <dgm:cxn modelId="{500C780A-8000-4846-8982-0D03D325D699}" type="presParOf" srcId="{B54C695F-D093-EC43-9872-B0B7CC09032E}" destId="{20103C12-CC2E-A148-84B3-BDA1BBA7B234}" srcOrd="24" destOrd="0" presId="urn:microsoft.com/office/officeart/2005/8/layout/cycle2"/>
    <dgm:cxn modelId="{9278BF44-FB6B-F24A-9809-3E9303BE09C3}" type="presParOf" srcId="{B54C695F-D093-EC43-9872-B0B7CC09032E}" destId="{CA56E2E1-55D5-5040-82C9-5FB18208D878}" srcOrd="25" destOrd="0" presId="urn:microsoft.com/office/officeart/2005/8/layout/cycle2"/>
    <dgm:cxn modelId="{8DD17570-8CFC-6F4C-9CD1-E255C1E33E95}" type="presParOf" srcId="{CA56E2E1-55D5-5040-82C9-5FB18208D878}" destId="{82F567CE-BB99-9C4A-A1F7-8C1880BF80BE}" srcOrd="0" destOrd="0" presId="urn:microsoft.com/office/officeart/2005/8/layout/cycle2"/>
    <dgm:cxn modelId="{EA11D9B9-81EB-C54F-908F-FA81F57DB0E4}" type="presParOf" srcId="{B54C695F-D093-EC43-9872-B0B7CC09032E}" destId="{D415184D-B3AB-BE4A-9F31-6D8BB4378798}" srcOrd="26" destOrd="0" presId="urn:microsoft.com/office/officeart/2005/8/layout/cycle2"/>
    <dgm:cxn modelId="{E9B6256F-D8EA-6B4C-A5DD-2655FB202532}" type="presParOf" srcId="{B54C695F-D093-EC43-9872-B0B7CC09032E}" destId="{4DB1ACD9-1C18-8E44-A99C-D81BC535225A}" srcOrd="27" destOrd="0" presId="urn:microsoft.com/office/officeart/2005/8/layout/cycle2"/>
    <dgm:cxn modelId="{727A14B4-440F-694A-AE60-C98E9DAE8B76}" type="presParOf" srcId="{4DB1ACD9-1C18-8E44-A99C-D81BC535225A}" destId="{299C0241-97D0-9149-91AD-BCC26FB0FC89}" srcOrd="0" destOrd="0" presId="urn:microsoft.com/office/officeart/2005/8/layout/cycle2"/>
    <dgm:cxn modelId="{8A553029-6297-374F-9FAF-FCD5D2297A68}" type="presParOf" srcId="{B54C695F-D093-EC43-9872-B0B7CC09032E}" destId="{82A27403-0AAE-7740-A60D-CE21DB5AE66A}" srcOrd="28" destOrd="0" presId="urn:microsoft.com/office/officeart/2005/8/layout/cycle2"/>
    <dgm:cxn modelId="{1235B770-5DA8-2E4C-9718-DD46465C80E3}" type="presParOf" srcId="{B54C695F-D093-EC43-9872-B0B7CC09032E}" destId="{B6F41D51-294D-CD44-A45E-E31AE10996CB}" srcOrd="29" destOrd="0" presId="urn:microsoft.com/office/officeart/2005/8/layout/cycle2"/>
    <dgm:cxn modelId="{9A4C8AA2-6B98-6148-BA86-D33FB57DD053}" type="presParOf" srcId="{B6F41D51-294D-CD44-A45E-E31AE10996CB}" destId="{D2B989DF-D3A6-304D-B7D4-BE4F5C5E6A73}" srcOrd="0" destOrd="0" presId="urn:microsoft.com/office/officeart/2005/8/layout/cycle2"/>
    <dgm:cxn modelId="{A21AD14C-F209-1E45-8D27-AC88CB46542A}" type="presParOf" srcId="{B54C695F-D093-EC43-9872-B0B7CC09032E}" destId="{7FC552DE-8F3A-D24F-A0A5-3689601398B4}" srcOrd="30" destOrd="0" presId="urn:microsoft.com/office/officeart/2005/8/layout/cycle2"/>
    <dgm:cxn modelId="{36250CE4-3489-FA4F-9917-20A71051FE57}" type="presParOf" srcId="{B54C695F-D093-EC43-9872-B0B7CC09032E}" destId="{037F33E5-E116-B548-8561-0EE8FADD66F3}" srcOrd="31" destOrd="0" presId="urn:microsoft.com/office/officeart/2005/8/layout/cycle2"/>
    <dgm:cxn modelId="{899ED3CA-6B11-2545-B07C-FC9F7B1CF90A}" type="presParOf" srcId="{037F33E5-E116-B548-8561-0EE8FADD66F3}" destId="{9EFD2035-C1EA-CC45-8DA5-3232529FBFCE}" srcOrd="0" destOrd="0" presId="urn:microsoft.com/office/officeart/2005/8/layout/cycle2"/>
    <dgm:cxn modelId="{45F30893-C41A-D84C-8690-B7BD2385E198}" type="presParOf" srcId="{B54C695F-D093-EC43-9872-B0B7CC09032E}" destId="{4DDCBBAF-59FD-7A42-98B3-6585FE95B0A1}" srcOrd="32" destOrd="0" presId="urn:microsoft.com/office/officeart/2005/8/layout/cycle2"/>
    <dgm:cxn modelId="{34A0EDE2-3DDF-5141-BD61-A185BD9C089A}" type="presParOf" srcId="{B54C695F-D093-EC43-9872-B0B7CC09032E}" destId="{C3946A57-C581-E042-B227-0AF0FB5286DD}" srcOrd="33" destOrd="0" presId="urn:microsoft.com/office/officeart/2005/8/layout/cycle2"/>
    <dgm:cxn modelId="{E6A8D3C0-BC76-A04D-9A6A-33810C2D7E7A}" type="presParOf" srcId="{C3946A57-C581-E042-B227-0AF0FB5286DD}" destId="{B33311D9-3067-9B4B-857F-FD7B40C50230}" srcOrd="0" destOrd="0" presId="urn:microsoft.com/office/officeart/2005/8/layout/cycle2"/>
    <dgm:cxn modelId="{99F084C6-A697-684A-B234-D926785E3FF8}" type="presParOf" srcId="{B54C695F-D093-EC43-9872-B0B7CC09032E}" destId="{7887B3B7-7D5D-2347-9881-4B9AE7C83B66}" srcOrd="34" destOrd="0" presId="urn:microsoft.com/office/officeart/2005/8/layout/cycle2"/>
    <dgm:cxn modelId="{6FCC65E0-306D-2641-817C-F2811510F661}" type="presParOf" srcId="{B54C695F-D093-EC43-9872-B0B7CC09032E}" destId="{852B3DD2-F63F-9447-90EB-4C0A1BFA9BB6}" srcOrd="35" destOrd="0" presId="urn:microsoft.com/office/officeart/2005/8/layout/cycle2"/>
    <dgm:cxn modelId="{D85A7411-356E-2E44-A31A-13A0AEB1203D}" type="presParOf" srcId="{852B3DD2-F63F-9447-90EB-4C0A1BFA9BB6}" destId="{75A83EF8-5E8B-7E4E-AF99-7FAAC1AB4133}"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1DA7EC0-644F-416B-82FF-2755C9D6B5E8}" type="doc">
      <dgm:prSet loTypeId="urn:microsoft.com/office/officeart/2005/8/layout/radial5" loCatId="cycle" qsTypeId="urn:microsoft.com/office/officeart/2005/8/quickstyle/3d3" qsCatId="3D" csTypeId="urn:microsoft.com/office/officeart/2005/8/colors/accent1_2" csCatId="accent1" phldr="1"/>
      <dgm:spPr/>
      <dgm:t>
        <a:bodyPr/>
        <a:lstStyle/>
        <a:p>
          <a:endParaRPr lang="en-GB"/>
        </a:p>
      </dgm:t>
    </dgm:pt>
    <dgm:pt modelId="{F687D239-D6DA-4184-8A87-A8EFB91192BA}">
      <dgm:prSet phldrT="[Text]"/>
      <dgm:spPr/>
      <dgm:t>
        <a:bodyPr/>
        <a:lstStyle/>
        <a:p>
          <a:r>
            <a:rPr lang="en-GB" dirty="0"/>
            <a:t>Data Subject Rights</a:t>
          </a:r>
        </a:p>
      </dgm:t>
    </dgm:pt>
    <dgm:pt modelId="{9588A0AE-9A54-4B55-9940-D3EFEDEC41DD}" type="parTrans" cxnId="{AB243BE0-A546-4278-993D-1E65F96B7DD8}">
      <dgm:prSet/>
      <dgm:spPr/>
      <dgm:t>
        <a:bodyPr/>
        <a:lstStyle/>
        <a:p>
          <a:endParaRPr lang="en-GB"/>
        </a:p>
      </dgm:t>
    </dgm:pt>
    <dgm:pt modelId="{2F184DA0-1E55-43B0-90D1-E7F9888F764E}" type="sibTrans" cxnId="{AB243BE0-A546-4278-993D-1E65F96B7DD8}">
      <dgm:prSet/>
      <dgm:spPr/>
      <dgm:t>
        <a:bodyPr/>
        <a:lstStyle/>
        <a:p>
          <a:endParaRPr lang="en-GB"/>
        </a:p>
      </dgm:t>
    </dgm:pt>
    <dgm:pt modelId="{F16B2CD4-62F4-4DF8-9CA2-6708C9CF16C6}">
      <dgm:prSet phldrT="[Text]"/>
      <dgm:spPr/>
      <dgm:t>
        <a:bodyPr/>
        <a:lstStyle/>
        <a:p>
          <a:r>
            <a:rPr lang="en-GB" dirty="0"/>
            <a:t>Information</a:t>
          </a:r>
        </a:p>
        <a:p>
          <a:r>
            <a:rPr lang="en-GB" dirty="0"/>
            <a:t>(Art 14)</a:t>
          </a:r>
        </a:p>
      </dgm:t>
    </dgm:pt>
    <dgm:pt modelId="{38382646-25AF-43A5-BD25-8DB48F1B7B80}" type="parTrans" cxnId="{07A77428-304B-4911-B4F5-0B50E3A691A6}">
      <dgm:prSet/>
      <dgm:spPr/>
      <dgm:t>
        <a:bodyPr/>
        <a:lstStyle/>
        <a:p>
          <a:endParaRPr lang="en-GB"/>
        </a:p>
      </dgm:t>
    </dgm:pt>
    <dgm:pt modelId="{BCB028A1-F152-408D-A9A2-F20876137F99}" type="sibTrans" cxnId="{07A77428-304B-4911-B4F5-0B50E3A691A6}">
      <dgm:prSet/>
      <dgm:spPr/>
      <dgm:t>
        <a:bodyPr/>
        <a:lstStyle/>
        <a:p>
          <a:endParaRPr lang="en-GB"/>
        </a:p>
      </dgm:t>
    </dgm:pt>
    <dgm:pt modelId="{D3B6A37A-CB43-4AEA-81A8-73C48186179A}">
      <dgm:prSet phldrT="[Text]"/>
      <dgm:spPr/>
      <dgm:t>
        <a:bodyPr/>
        <a:lstStyle/>
        <a:p>
          <a:r>
            <a:rPr lang="en-GB" dirty="0"/>
            <a:t>Rectification</a:t>
          </a:r>
        </a:p>
        <a:p>
          <a:r>
            <a:rPr lang="en-GB" dirty="0"/>
            <a:t>(Art 16) </a:t>
          </a:r>
        </a:p>
      </dgm:t>
    </dgm:pt>
    <dgm:pt modelId="{2868A149-F455-4CF9-927D-80712A24CFD9}" type="parTrans" cxnId="{2FC567D5-67D6-43A4-A832-E1B6C8D3B9F8}">
      <dgm:prSet/>
      <dgm:spPr/>
      <dgm:t>
        <a:bodyPr/>
        <a:lstStyle/>
        <a:p>
          <a:endParaRPr lang="en-GB"/>
        </a:p>
      </dgm:t>
    </dgm:pt>
    <dgm:pt modelId="{4CE6E8AE-02B4-4EB3-8CB1-2E256A5089DF}" type="sibTrans" cxnId="{2FC567D5-67D6-43A4-A832-E1B6C8D3B9F8}">
      <dgm:prSet/>
      <dgm:spPr/>
      <dgm:t>
        <a:bodyPr/>
        <a:lstStyle/>
        <a:p>
          <a:endParaRPr lang="en-GB"/>
        </a:p>
      </dgm:t>
    </dgm:pt>
    <dgm:pt modelId="{536089EA-E91D-4442-B3C9-53E661E05B59}">
      <dgm:prSet phldrT="[Text]"/>
      <dgm:spPr/>
      <dgm:t>
        <a:bodyPr/>
        <a:lstStyle/>
        <a:p>
          <a:r>
            <a:rPr lang="en-GB" dirty="0"/>
            <a:t>Erasure</a:t>
          </a:r>
        </a:p>
        <a:p>
          <a:r>
            <a:rPr lang="en-GB" dirty="0"/>
            <a:t>(right to be forgotten)</a:t>
          </a:r>
        </a:p>
        <a:p>
          <a:r>
            <a:rPr lang="en-GB" dirty="0"/>
            <a:t>(Art 17)</a:t>
          </a:r>
        </a:p>
      </dgm:t>
    </dgm:pt>
    <dgm:pt modelId="{B9E4B68D-CBD1-40E0-9039-391378C8E6F7}" type="parTrans" cxnId="{D40EA174-D16D-41F0-8588-56ED263D8EEE}">
      <dgm:prSet/>
      <dgm:spPr/>
      <dgm:t>
        <a:bodyPr/>
        <a:lstStyle/>
        <a:p>
          <a:endParaRPr lang="en-GB"/>
        </a:p>
      </dgm:t>
    </dgm:pt>
    <dgm:pt modelId="{9782F96D-A4B5-4491-A421-3C86A3434B0B}" type="sibTrans" cxnId="{D40EA174-D16D-41F0-8588-56ED263D8EEE}">
      <dgm:prSet/>
      <dgm:spPr/>
      <dgm:t>
        <a:bodyPr/>
        <a:lstStyle/>
        <a:p>
          <a:endParaRPr lang="en-GB"/>
        </a:p>
      </dgm:t>
    </dgm:pt>
    <dgm:pt modelId="{4B6EC046-2F22-40AD-89E7-2367E8D7E584}">
      <dgm:prSet phldrT="[Text]"/>
      <dgm:spPr/>
      <dgm:t>
        <a:bodyPr/>
        <a:lstStyle/>
        <a:p>
          <a:r>
            <a:rPr lang="en-GB" dirty="0"/>
            <a:t>Restriction of processing </a:t>
          </a:r>
        </a:p>
        <a:p>
          <a:r>
            <a:rPr lang="en-GB" dirty="0"/>
            <a:t>(Art 17a)</a:t>
          </a:r>
        </a:p>
      </dgm:t>
    </dgm:pt>
    <dgm:pt modelId="{861E18D5-3CCC-4D08-8D35-DF81EE97D063}" type="parTrans" cxnId="{0090C0B4-4F20-4411-93F4-7B5DF243D3B6}">
      <dgm:prSet/>
      <dgm:spPr/>
      <dgm:t>
        <a:bodyPr/>
        <a:lstStyle/>
        <a:p>
          <a:endParaRPr lang="en-GB"/>
        </a:p>
      </dgm:t>
    </dgm:pt>
    <dgm:pt modelId="{EBEA855D-26B5-4257-B31F-33EFF71B4197}" type="sibTrans" cxnId="{0090C0B4-4F20-4411-93F4-7B5DF243D3B6}">
      <dgm:prSet/>
      <dgm:spPr/>
      <dgm:t>
        <a:bodyPr/>
        <a:lstStyle/>
        <a:p>
          <a:endParaRPr lang="en-GB"/>
        </a:p>
      </dgm:t>
    </dgm:pt>
    <dgm:pt modelId="{E6EEB454-D712-43BE-956B-94B51DB3765A}">
      <dgm:prSet/>
      <dgm:spPr/>
      <dgm:t>
        <a:bodyPr/>
        <a:lstStyle/>
        <a:p>
          <a:r>
            <a:rPr lang="en-GB" dirty="0"/>
            <a:t>Access</a:t>
          </a:r>
        </a:p>
        <a:p>
          <a:r>
            <a:rPr lang="en-GB" dirty="0"/>
            <a:t>(Art 15)</a:t>
          </a:r>
        </a:p>
      </dgm:t>
    </dgm:pt>
    <dgm:pt modelId="{57FCC40B-3790-4C59-BB26-1D3D0D806452}" type="parTrans" cxnId="{A55FF9D9-2745-4793-9949-037535379519}">
      <dgm:prSet/>
      <dgm:spPr/>
      <dgm:t>
        <a:bodyPr/>
        <a:lstStyle/>
        <a:p>
          <a:endParaRPr lang="en-GB"/>
        </a:p>
      </dgm:t>
    </dgm:pt>
    <dgm:pt modelId="{DDC71473-A4B6-45E1-BD94-E8C1A4555F12}" type="sibTrans" cxnId="{A55FF9D9-2745-4793-9949-037535379519}">
      <dgm:prSet/>
      <dgm:spPr/>
      <dgm:t>
        <a:bodyPr/>
        <a:lstStyle/>
        <a:p>
          <a:endParaRPr lang="en-GB"/>
        </a:p>
      </dgm:t>
    </dgm:pt>
    <dgm:pt modelId="{D40B8965-856D-4246-811C-2B592F1BC696}">
      <dgm:prSet phldrT="[Text]"/>
      <dgm:spPr/>
      <dgm:t>
        <a:bodyPr/>
        <a:lstStyle/>
        <a:p>
          <a:r>
            <a:rPr lang="en-GB" dirty="0"/>
            <a:t>Data portability</a:t>
          </a:r>
        </a:p>
        <a:p>
          <a:r>
            <a:rPr lang="en-GB" dirty="0"/>
            <a:t>(Art 18) </a:t>
          </a:r>
        </a:p>
      </dgm:t>
    </dgm:pt>
    <dgm:pt modelId="{486B2A9C-66DD-44FE-88E0-1E59CB947122}" type="parTrans" cxnId="{2C964D9E-3241-43BE-9F63-DCD338E2724E}">
      <dgm:prSet/>
      <dgm:spPr/>
      <dgm:t>
        <a:bodyPr/>
        <a:lstStyle/>
        <a:p>
          <a:endParaRPr lang="en-GB"/>
        </a:p>
      </dgm:t>
    </dgm:pt>
    <dgm:pt modelId="{C8B77656-9E5D-4683-AF46-65C89E82FCE7}" type="sibTrans" cxnId="{2C964D9E-3241-43BE-9F63-DCD338E2724E}">
      <dgm:prSet/>
      <dgm:spPr/>
      <dgm:t>
        <a:bodyPr/>
        <a:lstStyle/>
        <a:p>
          <a:endParaRPr lang="en-GB"/>
        </a:p>
      </dgm:t>
    </dgm:pt>
    <dgm:pt modelId="{15753197-CF8E-4990-9F4F-20764041F225}">
      <dgm:prSet phldrT="[Text]"/>
      <dgm:spPr/>
      <dgm:t>
        <a:bodyPr/>
        <a:lstStyle/>
        <a:p>
          <a:r>
            <a:rPr lang="en-GB" dirty="0"/>
            <a:t>Object</a:t>
          </a:r>
        </a:p>
        <a:p>
          <a:r>
            <a:rPr lang="en-GB" dirty="0"/>
            <a:t>(Art 19)</a:t>
          </a:r>
        </a:p>
      </dgm:t>
    </dgm:pt>
    <dgm:pt modelId="{AE4B7497-A8B5-439F-BBEA-45CEBF22680C}" type="parTrans" cxnId="{0342DC36-C82C-4296-B31A-A72222518F61}">
      <dgm:prSet/>
      <dgm:spPr/>
      <dgm:t>
        <a:bodyPr/>
        <a:lstStyle/>
        <a:p>
          <a:endParaRPr lang="en-GB"/>
        </a:p>
      </dgm:t>
    </dgm:pt>
    <dgm:pt modelId="{131983F3-E8E0-4C8E-A54E-3FAF169DC36C}" type="sibTrans" cxnId="{0342DC36-C82C-4296-B31A-A72222518F61}">
      <dgm:prSet/>
      <dgm:spPr/>
      <dgm:t>
        <a:bodyPr/>
        <a:lstStyle/>
        <a:p>
          <a:endParaRPr lang="en-GB"/>
        </a:p>
      </dgm:t>
    </dgm:pt>
    <dgm:pt modelId="{F0A512A1-3C11-4573-B3C6-A9151F966DC6}">
      <dgm:prSet phldrT="[Text]"/>
      <dgm:spPr/>
      <dgm:t>
        <a:bodyPr/>
        <a:lstStyle/>
        <a:p>
          <a:r>
            <a:rPr lang="en-GB" dirty="0"/>
            <a:t>Automated decision making / profiling </a:t>
          </a:r>
        </a:p>
        <a:p>
          <a:r>
            <a:rPr lang="en-GB" dirty="0"/>
            <a:t>(Art 20)</a:t>
          </a:r>
        </a:p>
      </dgm:t>
    </dgm:pt>
    <dgm:pt modelId="{68ED982A-52F8-4622-B6AE-C971FD829BD2}" type="parTrans" cxnId="{18E3600F-0000-4BCD-B40B-D9B4705AD884}">
      <dgm:prSet/>
      <dgm:spPr/>
      <dgm:t>
        <a:bodyPr/>
        <a:lstStyle/>
        <a:p>
          <a:endParaRPr lang="en-GB"/>
        </a:p>
      </dgm:t>
    </dgm:pt>
    <dgm:pt modelId="{FC7227AC-7373-4606-94D3-4B39C317523B}" type="sibTrans" cxnId="{18E3600F-0000-4BCD-B40B-D9B4705AD884}">
      <dgm:prSet/>
      <dgm:spPr/>
      <dgm:t>
        <a:bodyPr/>
        <a:lstStyle/>
        <a:p>
          <a:endParaRPr lang="en-GB"/>
        </a:p>
      </dgm:t>
    </dgm:pt>
    <dgm:pt modelId="{0D5FB827-C666-4A2F-A3D3-9141E3C877B3}" type="pres">
      <dgm:prSet presAssocID="{11DA7EC0-644F-416B-82FF-2755C9D6B5E8}" presName="Name0" presStyleCnt="0">
        <dgm:presLayoutVars>
          <dgm:chMax val="1"/>
          <dgm:dir/>
          <dgm:animLvl val="ctr"/>
          <dgm:resizeHandles val="exact"/>
        </dgm:presLayoutVars>
      </dgm:prSet>
      <dgm:spPr/>
    </dgm:pt>
    <dgm:pt modelId="{7B7E3E86-CA24-4ED9-A9A2-8793B2B6EEA6}" type="pres">
      <dgm:prSet presAssocID="{F687D239-D6DA-4184-8A87-A8EFB91192BA}" presName="centerShape" presStyleLbl="node0" presStyleIdx="0" presStyleCnt="1"/>
      <dgm:spPr/>
    </dgm:pt>
    <dgm:pt modelId="{5CE9F7DE-E141-45BC-9BB6-A70CE1963A06}" type="pres">
      <dgm:prSet presAssocID="{38382646-25AF-43A5-BD25-8DB48F1B7B80}" presName="parTrans" presStyleLbl="sibTrans2D1" presStyleIdx="0" presStyleCnt="8"/>
      <dgm:spPr/>
    </dgm:pt>
    <dgm:pt modelId="{6E8038D0-48EA-4956-A5DE-5C15C13FE372}" type="pres">
      <dgm:prSet presAssocID="{38382646-25AF-43A5-BD25-8DB48F1B7B80}" presName="connectorText" presStyleLbl="sibTrans2D1" presStyleIdx="0" presStyleCnt="8"/>
      <dgm:spPr/>
    </dgm:pt>
    <dgm:pt modelId="{396B8F2A-4DC9-4B3C-B866-916DB21C68A6}" type="pres">
      <dgm:prSet presAssocID="{F16B2CD4-62F4-4DF8-9CA2-6708C9CF16C6}" presName="node" presStyleLbl="node1" presStyleIdx="0" presStyleCnt="8">
        <dgm:presLayoutVars>
          <dgm:bulletEnabled val="1"/>
        </dgm:presLayoutVars>
      </dgm:prSet>
      <dgm:spPr/>
    </dgm:pt>
    <dgm:pt modelId="{4F84B174-163E-47B8-8AEB-EA49D98B70BC}" type="pres">
      <dgm:prSet presAssocID="{57FCC40B-3790-4C59-BB26-1D3D0D806452}" presName="parTrans" presStyleLbl="sibTrans2D1" presStyleIdx="1" presStyleCnt="8"/>
      <dgm:spPr/>
    </dgm:pt>
    <dgm:pt modelId="{D15C7889-EFB7-445B-B725-0266DC218ED8}" type="pres">
      <dgm:prSet presAssocID="{57FCC40B-3790-4C59-BB26-1D3D0D806452}" presName="connectorText" presStyleLbl="sibTrans2D1" presStyleIdx="1" presStyleCnt="8"/>
      <dgm:spPr/>
    </dgm:pt>
    <dgm:pt modelId="{6B3791F0-09DC-4644-B0B4-E05E32CE52CE}" type="pres">
      <dgm:prSet presAssocID="{E6EEB454-D712-43BE-956B-94B51DB3765A}" presName="node" presStyleLbl="node1" presStyleIdx="1" presStyleCnt="8">
        <dgm:presLayoutVars>
          <dgm:bulletEnabled val="1"/>
        </dgm:presLayoutVars>
      </dgm:prSet>
      <dgm:spPr/>
    </dgm:pt>
    <dgm:pt modelId="{D428CD91-211C-4591-BEBF-ADC8D0964D81}" type="pres">
      <dgm:prSet presAssocID="{2868A149-F455-4CF9-927D-80712A24CFD9}" presName="parTrans" presStyleLbl="sibTrans2D1" presStyleIdx="2" presStyleCnt="8"/>
      <dgm:spPr/>
    </dgm:pt>
    <dgm:pt modelId="{7DEBFF62-51DF-4AE5-BB78-1B4231228558}" type="pres">
      <dgm:prSet presAssocID="{2868A149-F455-4CF9-927D-80712A24CFD9}" presName="connectorText" presStyleLbl="sibTrans2D1" presStyleIdx="2" presStyleCnt="8"/>
      <dgm:spPr/>
    </dgm:pt>
    <dgm:pt modelId="{9AD3A7F1-1B93-4168-A108-BBD4EC717A6E}" type="pres">
      <dgm:prSet presAssocID="{D3B6A37A-CB43-4AEA-81A8-73C48186179A}" presName="node" presStyleLbl="node1" presStyleIdx="2" presStyleCnt="8">
        <dgm:presLayoutVars>
          <dgm:bulletEnabled val="1"/>
        </dgm:presLayoutVars>
      </dgm:prSet>
      <dgm:spPr/>
    </dgm:pt>
    <dgm:pt modelId="{5AFC75B3-084E-4087-AC2B-204BF41F4EA6}" type="pres">
      <dgm:prSet presAssocID="{B9E4B68D-CBD1-40E0-9039-391378C8E6F7}" presName="parTrans" presStyleLbl="sibTrans2D1" presStyleIdx="3" presStyleCnt="8"/>
      <dgm:spPr/>
    </dgm:pt>
    <dgm:pt modelId="{4F30D393-9CD1-4426-B134-3DA2434A39F0}" type="pres">
      <dgm:prSet presAssocID="{B9E4B68D-CBD1-40E0-9039-391378C8E6F7}" presName="connectorText" presStyleLbl="sibTrans2D1" presStyleIdx="3" presStyleCnt="8"/>
      <dgm:spPr/>
    </dgm:pt>
    <dgm:pt modelId="{B188B0EC-3AC3-4FF1-9DA8-0891DB57306D}" type="pres">
      <dgm:prSet presAssocID="{536089EA-E91D-4442-B3C9-53E661E05B59}" presName="node" presStyleLbl="node1" presStyleIdx="3" presStyleCnt="8">
        <dgm:presLayoutVars>
          <dgm:bulletEnabled val="1"/>
        </dgm:presLayoutVars>
      </dgm:prSet>
      <dgm:spPr/>
    </dgm:pt>
    <dgm:pt modelId="{E734E051-4BC6-4FDD-AE07-41D2F6756B8A}" type="pres">
      <dgm:prSet presAssocID="{861E18D5-3CCC-4D08-8D35-DF81EE97D063}" presName="parTrans" presStyleLbl="sibTrans2D1" presStyleIdx="4" presStyleCnt="8"/>
      <dgm:spPr/>
    </dgm:pt>
    <dgm:pt modelId="{7A9058D4-2B8B-441F-B169-E9FF1F53BFFD}" type="pres">
      <dgm:prSet presAssocID="{861E18D5-3CCC-4D08-8D35-DF81EE97D063}" presName="connectorText" presStyleLbl="sibTrans2D1" presStyleIdx="4" presStyleCnt="8"/>
      <dgm:spPr/>
    </dgm:pt>
    <dgm:pt modelId="{42902B44-8714-4FE5-9F9F-4D468B83F262}" type="pres">
      <dgm:prSet presAssocID="{4B6EC046-2F22-40AD-89E7-2367E8D7E584}" presName="node" presStyleLbl="node1" presStyleIdx="4" presStyleCnt="8">
        <dgm:presLayoutVars>
          <dgm:bulletEnabled val="1"/>
        </dgm:presLayoutVars>
      </dgm:prSet>
      <dgm:spPr/>
    </dgm:pt>
    <dgm:pt modelId="{4F001F34-5459-4DAA-9DC8-638569175F9C}" type="pres">
      <dgm:prSet presAssocID="{486B2A9C-66DD-44FE-88E0-1E59CB947122}" presName="parTrans" presStyleLbl="sibTrans2D1" presStyleIdx="5" presStyleCnt="8"/>
      <dgm:spPr/>
    </dgm:pt>
    <dgm:pt modelId="{92CCF20D-9A3D-4C33-A549-A57757894D07}" type="pres">
      <dgm:prSet presAssocID="{486B2A9C-66DD-44FE-88E0-1E59CB947122}" presName="connectorText" presStyleLbl="sibTrans2D1" presStyleIdx="5" presStyleCnt="8"/>
      <dgm:spPr/>
    </dgm:pt>
    <dgm:pt modelId="{F2EA178E-CE00-4975-B2F8-7B58693CD03E}" type="pres">
      <dgm:prSet presAssocID="{D40B8965-856D-4246-811C-2B592F1BC696}" presName="node" presStyleLbl="node1" presStyleIdx="5" presStyleCnt="8">
        <dgm:presLayoutVars>
          <dgm:bulletEnabled val="1"/>
        </dgm:presLayoutVars>
      </dgm:prSet>
      <dgm:spPr/>
    </dgm:pt>
    <dgm:pt modelId="{713911D5-88AF-4161-B521-C44EFAF984DB}" type="pres">
      <dgm:prSet presAssocID="{AE4B7497-A8B5-439F-BBEA-45CEBF22680C}" presName="parTrans" presStyleLbl="sibTrans2D1" presStyleIdx="6" presStyleCnt="8"/>
      <dgm:spPr/>
    </dgm:pt>
    <dgm:pt modelId="{A61FDECC-B0CB-48E1-9EC5-53B1A5F29CBB}" type="pres">
      <dgm:prSet presAssocID="{AE4B7497-A8B5-439F-BBEA-45CEBF22680C}" presName="connectorText" presStyleLbl="sibTrans2D1" presStyleIdx="6" presStyleCnt="8"/>
      <dgm:spPr/>
    </dgm:pt>
    <dgm:pt modelId="{F2929ACD-F83C-48E1-8755-FF4830E4CD29}" type="pres">
      <dgm:prSet presAssocID="{15753197-CF8E-4990-9F4F-20764041F225}" presName="node" presStyleLbl="node1" presStyleIdx="6" presStyleCnt="8">
        <dgm:presLayoutVars>
          <dgm:bulletEnabled val="1"/>
        </dgm:presLayoutVars>
      </dgm:prSet>
      <dgm:spPr/>
    </dgm:pt>
    <dgm:pt modelId="{0E37E2F3-AA2D-470D-8026-6B5B968F2321}" type="pres">
      <dgm:prSet presAssocID="{68ED982A-52F8-4622-B6AE-C971FD829BD2}" presName="parTrans" presStyleLbl="sibTrans2D1" presStyleIdx="7" presStyleCnt="8"/>
      <dgm:spPr/>
    </dgm:pt>
    <dgm:pt modelId="{7DA6C2ED-5546-4BAF-8109-9C9332DAC7FE}" type="pres">
      <dgm:prSet presAssocID="{68ED982A-52F8-4622-B6AE-C971FD829BD2}" presName="connectorText" presStyleLbl="sibTrans2D1" presStyleIdx="7" presStyleCnt="8"/>
      <dgm:spPr/>
    </dgm:pt>
    <dgm:pt modelId="{411E29D4-1CB9-4E76-97E4-4B81BB559481}" type="pres">
      <dgm:prSet presAssocID="{F0A512A1-3C11-4573-B3C6-A9151F966DC6}" presName="node" presStyleLbl="node1" presStyleIdx="7" presStyleCnt="8">
        <dgm:presLayoutVars>
          <dgm:bulletEnabled val="1"/>
        </dgm:presLayoutVars>
      </dgm:prSet>
      <dgm:spPr/>
    </dgm:pt>
  </dgm:ptLst>
  <dgm:cxnLst>
    <dgm:cxn modelId="{A8BF3401-FBDC-D44A-BD9E-1EF821684E51}" type="presOf" srcId="{2868A149-F455-4CF9-927D-80712A24CFD9}" destId="{7DEBFF62-51DF-4AE5-BB78-1B4231228558}" srcOrd="1" destOrd="0" presId="urn:microsoft.com/office/officeart/2005/8/layout/radial5"/>
    <dgm:cxn modelId="{62CEC107-B62D-8748-A06D-0C8F00E5B7E1}" type="presOf" srcId="{38382646-25AF-43A5-BD25-8DB48F1B7B80}" destId="{6E8038D0-48EA-4956-A5DE-5C15C13FE372}" srcOrd="1" destOrd="0" presId="urn:microsoft.com/office/officeart/2005/8/layout/radial5"/>
    <dgm:cxn modelId="{7D1BE708-907D-BB45-8B7C-289512D8FF32}" type="presOf" srcId="{F16B2CD4-62F4-4DF8-9CA2-6708C9CF16C6}" destId="{396B8F2A-4DC9-4B3C-B866-916DB21C68A6}" srcOrd="0" destOrd="0" presId="urn:microsoft.com/office/officeart/2005/8/layout/radial5"/>
    <dgm:cxn modelId="{A6E2B30E-CB3C-7E46-B2D1-736EA4497C39}" type="presOf" srcId="{861E18D5-3CCC-4D08-8D35-DF81EE97D063}" destId="{E734E051-4BC6-4FDD-AE07-41D2F6756B8A}" srcOrd="0" destOrd="0" presId="urn:microsoft.com/office/officeart/2005/8/layout/radial5"/>
    <dgm:cxn modelId="{18E3600F-0000-4BCD-B40B-D9B4705AD884}" srcId="{F687D239-D6DA-4184-8A87-A8EFB91192BA}" destId="{F0A512A1-3C11-4573-B3C6-A9151F966DC6}" srcOrd="7" destOrd="0" parTransId="{68ED982A-52F8-4622-B6AE-C971FD829BD2}" sibTransId="{FC7227AC-7373-4606-94D3-4B39C317523B}"/>
    <dgm:cxn modelId="{07A77428-304B-4911-B4F5-0B50E3A691A6}" srcId="{F687D239-D6DA-4184-8A87-A8EFB91192BA}" destId="{F16B2CD4-62F4-4DF8-9CA2-6708C9CF16C6}" srcOrd="0" destOrd="0" parTransId="{38382646-25AF-43A5-BD25-8DB48F1B7B80}" sibTransId="{BCB028A1-F152-408D-A9A2-F20876137F99}"/>
    <dgm:cxn modelId="{CD45F829-9851-714B-9D17-03466F1733EE}" type="presOf" srcId="{F687D239-D6DA-4184-8A87-A8EFB91192BA}" destId="{7B7E3E86-CA24-4ED9-A9A2-8793B2B6EEA6}" srcOrd="0" destOrd="0" presId="urn:microsoft.com/office/officeart/2005/8/layout/radial5"/>
    <dgm:cxn modelId="{45A3A92A-9980-7544-A859-ED6A925BA2E8}" type="presOf" srcId="{861E18D5-3CCC-4D08-8D35-DF81EE97D063}" destId="{7A9058D4-2B8B-441F-B169-E9FF1F53BFFD}" srcOrd="1" destOrd="0" presId="urn:microsoft.com/office/officeart/2005/8/layout/radial5"/>
    <dgm:cxn modelId="{0342DC36-C82C-4296-B31A-A72222518F61}" srcId="{F687D239-D6DA-4184-8A87-A8EFB91192BA}" destId="{15753197-CF8E-4990-9F4F-20764041F225}" srcOrd="6" destOrd="0" parTransId="{AE4B7497-A8B5-439F-BBEA-45CEBF22680C}" sibTransId="{131983F3-E8E0-4C8E-A54E-3FAF169DC36C}"/>
    <dgm:cxn modelId="{BEF5C344-C476-8346-B1CC-B12CC50ACF00}" type="presOf" srcId="{15753197-CF8E-4990-9F4F-20764041F225}" destId="{F2929ACD-F83C-48E1-8755-FF4830E4CD29}" srcOrd="0" destOrd="0" presId="urn:microsoft.com/office/officeart/2005/8/layout/radial5"/>
    <dgm:cxn modelId="{F4AA5B6F-6F85-EE4C-9A3B-C14DF910CCE1}" type="presOf" srcId="{AE4B7497-A8B5-439F-BBEA-45CEBF22680C}" destId="{713911D5-88AF-4161-B521-C44EFAF984DB}" srcOrd="0" destOrd="0" presId="urn:microsoft.com/office/officeart/2005/8/layout/radial5"/>
    <dgm:cxn modelId="{57E36650-87EB-2141-822A-DE594525E904}" type="presOf" srcId="{11DA7EC0-644F-416B-82FF-2755C9D6B5E8}" destId="{0D5FB827-C666-4A2F-A3D3-9141E3C877B3}" srcOrd="0" destOrd="0" presId="urn:microsoft.com/office/officeart/2005/8/layout/radial5"/>
    <dgm:cxn modelId="{D40EA174-D16D-41F0-8588-56ED263D8EEE}" srcId="{F687D239-D6DA-4184-8A87-A8EFB91192BA}" destId="{536089EA-E91D-4442-B3C9-53E661E05B59}" srcOrd="3" destOrd="0" parTransId="{B9E4B68D-CBD1-40E0-9039-391378C8E6F7}" sibTransId="{9782F96D-A4B5-4491-A421-3C86A3434B0B}"/>
    <dgm:cxn modelId="{76B8A955-7D52-EE4B-A3A6-CEC60D7FF1F3}" type="presOf" srcId="{38382646-25AF-43A5-BD25-8DB48F1B7B80}" destId="{5CE9F7DE-E141-45BC-9BB6-A70CE1963A06}" srcOrd="0" destOrd="0" presId="urn:microsoft.com/office/officeart/2005/8/layout/radial5"/>
    <dgm:cxn modelId="{79F91680-DC18-384E-9D5B-F621B0978867}" type="presOf" srcId="{D3B6A37A-CB43-4AEA-81A8-73C48186179A}" destId="{9AD3A7F1-1B93-4168-A108-BBD4EC717A6E}" srcOrd="0" destOrd="0" presId="urn:microsoft.com/office/officeart/2005/8/layout/radial5"/>
    <dgm:cxn modelId="{B263C780-E0CC-D147-A3D8-691579E2F572}" type="presOf" srcId="{D40B8965-856D-4246-811C-2B592F1BC696}" destId="{F2EA178E-CE00-4975-B2F8-7B58693CD03E}" srcOrd="0" destOrd="0" presId="urn:microsoft.com/office/officeart/2005/8/layout/radial5"/>
    <dgm:cxn modelId="{ACA8E597-EDE7-8040-BD25-E75C8BE42F3B}" type="presOf" srcId="{B9E4B68D-CBD1-40E0-9039-391378C8E6F7}" destId="{5AFC75B3-084E-4087-AC2B-204BF41F4EA6}" srcOrd="0" destOrd="0" presId="urn:microsoft.com/office/officeart/2005/8/layout/radial5"/>
    <dgm:cxn modelId="{45288B9A-8264-3241-9634-92F6167EBA24}" type="presOf" srcId="{68ED982A-52F8-4622-B6AE-C971FD829BD2}" destId="{7DA6C2ED-5546-4BAF-8109-9C9332DAC7FE}" srcOrd="1" destOrd="0" presId="urn:microsoft.com/office/officeart/2005/8/layout/radial5"/>
    <dgm:cxn modelId="{2C964D9E-3241-43BE-9F63-DCD338E2724E}" srcId="{F687D239-D6DA-4184-8A87-A8EFB91192BA}" destId="{D40B8965-856D-4246-811C-2B592F1BC696}" srcOrd="5" destOrd="0" parTransId="{486B2A9C-66DD-44FE-88E0-1E59CB947122}" sibTransId="{C8B77656-9E5D-4683-AF46-65C89E82FCE7}"/>
    <dgm:cxn modelId="{B969729E-9FC7-9B46-AE28-01B39FB53FF7}" type="presOf" srcId="{4B6EC046-2F22-40AD-89E7-2367E8D7E584}" destId="{42902B44-8714-4FE5-9F9F-4D468B83F262}" srcOrd="0" destOrd="0" presId="urn:microsoft.com/office/officeart/2005/8/layout/radial5"/>
    <dgm:cxn modelId="{E53632A5-0D05-E246-B4B9-1E1F3BB705EF}" type="presOf" srcId="{486B2A9C-66DD-44FE-88E0-1E59CB947122}" destId="{4F001F34-5459-4DAA-9DC8-638569175F9C}" srcOrd="0" destOrd="0" presId="urn:microsoft.com/office/officeart/2005/8/layout/radial5"/>
    <dgm:cxn modelId="{554732A6-A966-D045-B2F8-9D28087DD858}" type="presOf" srcId="{AE4B7497-A8B5-439F-BBEA-45CEBF22680C}" destId="{A61FDECC-B0CB-48E1-9EC5-53B1A5F29CBB}" srcOrd="1" destOrd="0" presId="urn:microsoft.com/office/officeart/2005/8/layout/radial5"/>
    <dgm:cxn modelId="{44C62BAF-79EC-8644-AEBB-FE8373EED4F2}" type="presOf" srcId="{57FCC40B-3790-4C59-BB26-1D3D0D806452}" destId="{4F84B174-163E-47B8-8AEB-EA49D98B70BC}" srcOrd="0" destOrd="0" presId="urn:microsoft.com/office/officeart/2005/8/layout/radial5"/>
    <dgm:cxn modelId="{C99DDCAF-8E2E-C14F-964D-AF101A1128C2}" type="presOf" srcId="{68ED982A-52F8-4622-B6AE-C971FD829BD2}" destId="{0E37E2F3-AA2D-470D-8026-6B5B968F2321}" srcOrd="0" destOrd="0" presId="urn:microsoft.com/office/officeart/2005/8/layout/radial5"/>
    <dgm:cxn modelId="{0090C0B4-4F20-4411-93F4-7B5DF243D3B6}" srcId="{F687D239-D6DA-4184-8A87-A8EFB91192BA}" destId="{4B6EC046-2F22-40AD-89E7-2367E8D7E584}" srcOrd="4" destOrd="0" parTransId="{861E18D5-3CCC-4D08-8D35-DF81EE97D063}" sibTransId="{EBEA855D-26B5-4257-B31F-33EFF71B4197}"/>
    <dgm:cxn modelId="{F208DBBD-AC34-394D-BC9D-9DEDC72A3771}" type="presOf" srcId="{2868A149-F455-4CF9-927D-80712A24CFD9}" destId="{D428CD91-211C-4591-BEBF-ADC8D0964D81}" srcOrd="0" destOrd="0" presId="urn:microsoft.com/office/officeart/2005/8/layout/radial5"/>
    <dgm:cxn modelId="{7AB225BF-CA73-5245-8D12-A057B11267B9}" type="presOf" srcId="{486B2A9C-66DD-44FE-88E0-1E59CB947122}" destId="{92CCF20D-9A3D-4C33-A549-A57757894D07}" srcOrd="1" destOrd="0" presId="urn:microsoft.com/office/officeart/2005/8/layout/radial5"/>
    <dgm:cxn modelId="{282187BF-79F0-1E4C-8A0B-63F751E093DD}" type="presOf" srcId="{536089EA-E91D-4442-B3C9-53E661E05B59}" destId="{B188B0EC-3AC3-4FF1-9DA8-0891DB57306D}" srcOrd="0" destOrd="0" presId="urn:microsoft.com/office/officeart/2005/8/layout/radial5"/>
    <dgm:cxn modelId="{2FC567D5-67D6-43A4-A832-E1B6C8D3B9F8}" srcId="{F687D239-D6DA-4184-8A87-A8EFB91192BA}" destId="{D3B6A37A-CB43-4AEA-81A8-73C48186179A}" srcOrd="2" destOrd="0" parTransId="{2868A149-F455-4CF9-927D-80712A24CFD9}" sibTransId="{4CE6E8AE-02B4-4EB3-8CB1-2E256A5089DF}"/>
    <dgm:cxn modelId="{AE60BDD5-D4E1-974C-88D1-593131925986}" type="presOf" srcId="{E6EEB454-D712-43BE-956B-94B51DB3765A}" destId="{6B3791F0-09DC-4644-B0B4-E05E32CE52CE}" srcOrd="0" destOrd="0" presId="urn:microsoft.com/office/officeart/2005/8/layout/radial5"/>
    <dgm:cxn modelId="{A55FF9D9-2745-4793-9949-037535379519}" srcId="{F687D239-D6DA-4184-8A87-A8EFB91192BA}" destId="{E6EEB454-D712-43BE-956B-94B51DB3765A}" srcOrd="1" destOrd="0" parTransId="{57FCC40B-3790-4C59-BB26-1D3D0D806452}" sibTransId="{DDC71473-A4B6-45E1-BD94-E8C1A4555F12}"/>
    <dgm:cxn modelId="{AB243BE0-A546-4278-993D-1E65F96B7DD8}" srcId="{11DA7EC0-644F-416B-82FF-2755C9D6B5E8}" destId="{F687D239-D6DA-4184-8A87-A8EFB91192BA}" srcOrd="0" destOrd="0" parTransId="{9588A0AE-9A54-4B55-9940-D3EFEDEC41DD}" sibTransId="{2F184DA0-1E55-43B0-90D1-E7F9888F764E}"/>
    <dgm:cxn modelId="{1A1E72E3-1165-C345-9DC8-BD2A08D25A24}" type="presOf" srcId="{B9E4B68D-CBD1-40E0-9039-391378C8E6F7}" destId="{4F30D393-9CD1-4426-B134-3DA2434A39F0}" srcOrd="1" destOrd="0" presId="urn:microsoft.com/office/officeart/2005/8/layout/radial5"/>
    <dgm:cxn modelId="{D5FC1CF2-53FB-2347-AB0F-2EE18E25EB31}" type="presOf" srcId="{57FCC40B-3790-4C59-BB26-1D3D0D806452}" destId="{D15C7889-EFB7-445B-B725-0266DC218ED8}" srcOrd="1" destOrd="0" presId="urn:microsoft.com/office/officeart/2005/8/layout/radial5"/>
    <dgm:cxn modelId="{6D7DF5F4-C4EC-1E46-B24D-E93865B5626A}" type="presOf" srcId="{F0A512A1-3C11-4573-B3C6-A9151F966DC6}" destId="{411E29D4-1CB9-4E76-97E4-4B81BB559481}" srcOrd="0" destOrd="0" presId="urn:microsoft.com/office/officeart/2005/8/layout/radial5"/>
    <dgm:cxn modelId="{9D72AAD6-5275-9647-8F26-FED95EC90DBF}" type="presParOf" srcId="{0D5FB827-C666-4A2F-A3D3-9141E3C877B3}" destId="{7B7E3E86-CA24-4ED9-A9A2-8793B2B6EEA6}" srcOrd="0" destOrd="0" presId="urn:microsoft.com/office/officeart/2005/8/layout/radial5"/>
    <dgm:cxn modelId="{58FC227B-42A4-944B-ACEC-76F42DF1FA59}" type="presParOf" srcId="{0D5FB827-C666-4A2F-A3D3-9141E3C877B3}" destId="{5CE9F7DE-E141-45BC-9BB6-A70CE1963A06}" srcOrd="1" destOrd="0" presId="urn:microsoft.com/office/officeart/2005/8/layout/radial5"/>
    <dgm:cxn modelId="{024692D7-5C92-B840-BF56-AD074D554969}" type="presParOf" srcId="{5CE9F7DE-E141-45BC-9BB6-A70CE1963A06}" destId="{6E8038D0-48EA-4956-A5DE-5C15C13FE372}" srcOrd="0" destOrd="0" presId="urn:microsoft.com/office/officeart/2005/8/layout/radial5"/>
    <dgm:cxn modelId="{A75B19D7-13E2-8649-A090-134D23DEDF6A}" type="presParOf" srcId="{0D5FB827-C666-4A2F-A3D3-9141E3C877B3}" destId="{396B8F2A-4DC9-4B3C-B866-916DB21C68A6}" srcOrd="2" destOrd="0" presId="urn:microsoft.com/office/officeart/2005/8/layout/radial5"/>
    <dgm:cxn modelId="{464443EB-4479-5F49-9494-28477B109D5C}" type="presParOf" srcId="{0D5FB827-C666-4A2F-A3D3-9141E3C877B3}" destId="{4F84B174-163E-47B8-8AEB-EA49D98B70BC}" srcOrd="3" destOrd="0" presId="urn:microsoft.com/office/officeart/2005/8/layout/radial5"/>
    <dgm:cxn modelId="{55B52B70-52A2-2546-B7CD-944488A26BD0}" type="presParOf" srcId="{4F84B174-163E-47B8-8AEB-EA49D98B70BC}" destId="{D15C7889-EFB7-445B-B725-0266DC218ED8}" srcOrd="0" destOrd="0" presId="urn:microsoft.com/office/officeart/2005/8/layout/radial5"/>
    <dgm:cxn modelId="{3C0F1D0F-ED07-AC48-A802-199A7E1CAF7F}" type="presParOf" srcId="{0D5FB827-C666-4A2F-A3D3-9141E3C877B3}" destId="{6B3791F0-09DC-4644-B0B4-E05E32CE52CE}" srcOrd="4" destOrd="0" presId="urn:microsoft.com/office/officeart/2005/8/layout/radial5"/>
    <dgm:cxn modelId="{D40FE2BC-1AE3-404F-B493-54E3513643FA}" type="presParOf" srcId="{0D5FB827-C666-4A2F-A3D3-9141E3C877B3}" destId="{D428CD91-211C-4591-BEBF-ADC8D0964D81}" srcOrd="5" destOrd="0" presId="urn:microsoft.com/office/officeart/2005/8/layout/radial5"/>
    <dgm:cxn modelId="{9DC0D7E1-2806-6546-8CC7-0BFDBB8A53EB}" type="presParOf" srcId="{D428CD91-211C-4591-BEBF-ADC8D0964D81}" destId="{7DEBFF62-51DF-4AE5-BB78-1B4231228558}" srcOrd="0" destOrd="0" presId="urn:microsoft.com/office/officeart/2005/8/layout/radial5"/>
    <dgm:cxn modelId="{2FEE5720-9834-A242-9E3E-1DAF9D1D9335}" type="presParOf" srcId="{0D5FB827-C666-4A2F-A3D3-9141E3C877B3}" destId="{9AD3A7F1-1B93-4168-A108-BBD4EC717A6E}" srcOrd="6" destOrd="0" presId="urn:microsoft.com/office/officeart/2005/8/layout/radial5"/>
    <dgm:cxn modelId="{9B074840-17AF-994C-9ADE-1EA2C65C0740}" type="presParOf" srcId="{0D5FB827-C666-4A2F-A3D3-9141E3C877B3}" destId="{5AFC75B3-084E-4087-AC2B-204BF41F4EA6}" srcOrd="7" destOrd="0" presId="urn:microsoft.com/office/officeart/2005/8/layout/radial5"/>
    <dgm:cxn modelId="{DE7CAFA2-741A-B34A-9B44-7E842CB101B7}" type="presParOf" srcId="{5AFC75B3-084E-4087-AC2B-204BF41F4EA6}" destId="{4F30D393-9CD1-4426-B134-3DA2434A39F0}" srcOrd="0" destOrd="0" presId="urn:microsoft.com/office/officeart/2005/8/layout/radial5"/>
    <dgm:cxn modelId="{49B628D6-B59B-CB46-8AF8-106EA1DA1D99}" type="presParOf" srcId="{0D5FB827-C666-4A2F-A3D3-9141E3C877B3}" destId="{B188B0EC-3AC3-4FF1-9DA8-0891DB57306D}" srcOrd="8" destOrd="0" presId="urn:microsoft.com/office/officeart/2005/8/layout/radial5"/>
    <dgm:cxn modelId="{4CF615D6-711E-FB4D-8D23-07F417C271F6}" type="presParOf" srcId="{0D5FB827-C666-4A2F-A3D3-9141E3C877B3}" destId="{E734E051-4BC6-4FDD-AE07-41D2F6756B8A}" srcOrd="9" destOrd="0" presId="urn:microsoft.com/office/officeart/2005/8/layout/radial5"/>
    <dgm:cxn modelId="{7F546E5A-67C2-9B48-AF23-056732B6A49A}" type="presParOf" srcId="{E734E051-4BC6-4FDD-AE07-41D2F6756B8A}" destId="{7A9058D4-2B8B-441F-B169-E9FF1F53BFFD}" srcOrd="0" destOrd="0" presId="urn:microsoft.com/office/officeart/2005/8/layout/radial5"/>
    <dgm:cxn modelId="{DCB2127B-AAC4-4944-8478-5C2BF27DAE9E}" type="presParOf" srcId="{0D5FB827-C666-4A2F-A3D3-9141E3C877B3}" destId="{42902B44-8714-4FE5-9F9F-4D468B83F262}" srcOrd="10" destOrd="0" presId="urn:microsoft.com/office/officeart/2005/8/layout/radial5"/>
    <dgm:cxn modelId="{640A1417-3A59-4F48-A0FD-24CF631F44D6}" type="presParOf" srcId="{0D5FB827-C666-4A2F-A3D3-9141E3C877B3}" destId="{4F001F34-5459-4DAA-9DC8-638569175F9C}" srcOrd="11" destOrd="0" presId="urn:microsoft.com/office/officeart/2005/8/layout/radial5"/>
    <dgm:cxn modelId="{E9BB4931-2AB8-E848-8DF1-9A9431E8801A}" type="presParOf" srcId="{4F001F34-5459-4DAA-9DC8-638569175F9C}" destId="{92CCF20D-9A3D-4C33-A549-A57757894D07}" srcOrd="0" destOrd="0" presId="urn:microsoft.com/office/officeart/2005/8/layout/radial5"/>
    <dgm:cxn modelId="{5ED2D9B0-338E-0B41-B8AD-C4A02F56DB67}" type="presParOf" srcId="{0D5FB827-C666-4A2F-A3D3-9141E3C877B3}" destId="{F2EA178E-CE00-4975-B2F8-7B58693CD03E}" srcOrd="12" destOrd="0" presId="urn:microsoft.com/office/officeart/2005/8/layout/radial5"/>
    <dgm:cxn modelId="{8B92E7A7-A4A0-EE4F-9DD7-10425BB96849}" type="presParOf" srcId="{0D5FB827-C666-4A2F-A3D3-9141E3C877B3}" destId="{713911D5-88AF-4161-B521-C44EFAF984DB}" srcOrd="13" destOrd="0" presId="urn:microsoft.com/office/officeart/2005/8/layout/radial5"/>
    <dgm:cxn modelId="{A5AAEB36-DBDB-D941-927F-D374B157B9E8}" type="presParOf" srcId="{713911D5-88AF-4161-B521-C44EFAF984DB}" destId="{A61FDECC-B0CB-48E1-9EC5-53B1A5F29CBB}" srcOrd="0" destOrd="0" presId="urn:microsoft.com/office/officeart/2005/8/layout/radial5"/>
    <dgm:cxn modelId="{846C73C0-B2E7-4C4E-96D6-0DA2835E76C7}" type="presParOf" srcId="{0D5FB827-C666-4A2F-A3D3-9141E3C877B3}" destId="{F2929ACD-F83C-48E1-8755-FF4830E4CD29}" srcOrd="14" destOrd="0" presId="urn:microsoft.com/office/officeart/2005/8/layout/radial5"/>
    <dgm:cxn modelId="{F109D6AE-02F7-944C-B5A8-A107001CA0B7}" type="presParOf" srcId="{0D5FB827-C666-4A2F-A3D3-9141E3C877B3}" destId="{0E37E2F3-AA2D-470D-8026-6B5B968F2321}" srcOrd="15" destOrd="0" presId="urn:microsoft.com/office/officeart/2005/8/layout/radial5"/>
    <dgm:cxn modelId="{62C4449F-9592-0547-9175-3A1107213465}" type="presParOf" srcId="{0E37E2F3-AA2D-470D-8026-6B5B968F2321}" destId="{7DA6C2ED-5546-4BAF-8109-9C9332DAC7FE}" srcOrd="0" destOrd="0" presId="urn:microsoft.com/office/officeart/2005/8/layout/radial5"/>
    <dgm:cxn modelId="{FB35159F-DC08-A24E-B74B-1BDB25D219C3}" type="presParOf" srcId="{0D5FB827-C666-4A2F-A3D3-9141E3C877B3}" destId="{411E29D4-1CB9-4E76-97E4-4B81BB559481}" srcOrd="16"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BD4BAB3-A9F2-0F40-AA70-7071D9B80523}" type="doc">
      <dgm:prSet loTypeId="urn:microsoft.com/office/officeart/2005/8/layout/radial6" loCatId="" qsTypeId="urn:microsoft.com/office/officeart/2005/8/quickstyle/simple4" qsCatId="simple" csTypeId="urn:microsoft.com/office/officeart/2005/8/colors/accent1_2" csCatId="accent1" phldr="1"/>
      <dgm:spPr/>
      <dgm:t>
        <a:bodyPr/>
        <a:lstStyle/>
        <a:p>
          <a:endParaRPr lang="en-US"/>
        </a:p>
      </dgm:t>
    </dgm:pt>
    <dgm:pt modelId="{0B5A1BAE-DFE1-6444-98CE-EA8EC3FC5D7E}">
      <dgm:prSet phldrT="[Text]"/>
      <dgm:spPr/>
      <dgm:t>
        <a:bodyPr/>
        <a:lstStyle/>
        <a:p>
          <a:r>
            <a:rPr lang="en-US" dirty="0"/>
            <a:t>GDPR</a:t>
          </a:r>
        </a:p>
      </dgm:t>
    </dgm:pt>
    <dgm:pt modelId="{31B8E70B-546F-AA4D-8DC8-22D00E719AAB}" type="parTrans" cxnId="{B69029E1-3728-FE47-88ED-B67097893835}">
      <dgm:prSet/>
      <dgm:spPr/>
      <dgm:t>
        <a:bodyPr/>
        <a:lstStyle/>
        <a:p>
          <a:endParaRPr lang="en-US"/>
        </a:p>
      </dgm:t>
    </dgm:pt>
    <dgm:pt modelId="{8E7016E7-3DB9-434F-A0EE-121941A214D8}" type="sibTrans" cxnId="{B69029E1-3728-FE47-88ED-B67097893835}">
      <dgm:prSet/>
      <dgm:spPr/>
      <dgm:t>
        <a:bodyPr/>
        <a:lstStyle/>
        <a:p>
          <a:endParaRPr lang="en-US"/>
        </a:p>
      </dgm:t>
    </dgm:pt>
    <dgm:pt modelId="{BF8AFFA8-465F-BB46-AAC9-1F7F78AB7EFF}">
      <dgm:prSet phldrT="[Text]"/>
      <dgm:spPr/>
      <dgm:t>
        <a:bodyPr/>
        <a:lstStyle/>
        <a:p>
          <a:r>
            <a:rPr lang="en-US" dirty="0">
              <a:solidFill>
                <a:srgbClr val="E7A605"/>
              </a:solidFill>
            </a:rPr>
            <a:t>Trade Secrets Directive</a:t>
          </a:r>
        </a:p>
      </dgm:t>
    </dgm:pt>
    <dgm:pt modelId="{E193806B-3829-294E-A0E2-D1F7325D604C}" type="parTrans" cxnId="{D4623D5F-40E4-0E47-ABA6-D94C82442FFC}">
      <dgm:prSet/>
      <dgm:spPr/>
      <dgm:t>
        <a:bodyPr/>
        <a:lstStyle/>
        <a:p>
          <a:endParaRPr lang="en-US"/>
        </a:p>
      </dgm:t>
    </dgm:pt>
    <dgm:pt modelId="{41859C9A-2334-1F45-BDD5-A2B7C4154EA8}" type="sibTrans" cxnId="{D4623D5F-40E4-0E47-ABA6-D94C82442FFC}">
      <dgm:prSet/>
      <dgm:spPr/>
      <dgm:t>
        <a:bodyPr/>
        <a:lstStyle/>
        <a:p>
          <a:endParaRPr lang="en-US"/>
        </a:p>
      </dgm:t>
    </dgm:pt>
    <dgm:pt modelId="{E34CB418-D0E9-0D4F-A89C-04E06DB57C26}">
      <dgm:prSet phldrT="[Text]"/>
      <dgm:spPr/>
      <dgm:t>
        <a:bodyPr/>
        <a:lstStyle/>
        <a:p>
          <a:r>
            <a:rPr lang="en-US" dirty="0">
              <a:solidFill>
                <a:srgbClr val="E7A605"/>
              </a:solidFill>
            </a:rPr>
            <a:t>E-Privacy Regulation</a:t>
          </a:r>
        </a:p>
      </dgm:t>
    </dgm:pt>
    <dgm:pt modelId="{0157733C-BBBF-5748-8ACA-450317B25331}" type="parTrans" cxnId="{3729E0ED-61D3-8940-8BF1-44167DD4F092}">
      <dgm:prSet/>
      <dgm:spPr/>
      <dgm:t>
        <a:bodyPr/>
        <a:lstStyle/>
        <a:p>
          <a:endParaRPr lang="en-US"/>
        </a:p>
      </dgm:t>
    </dgm:pt>
    <dgm:pt modelId="{F2386113-0C9B-0D43-8505-568BE900D5F0}" type="sibTrans" cxnId="{3729E0ED-61D3-8940-8BF1-44167DD4F092}">
      <dgm:prSet/>
      <dgm:spPr/>
      <dgm:t>
        <a:bodyPr/>
        <a:lstStyle/>
        <a:p>
          <a:endParaRPr lang="en-US"/>
        </a:p>
      </dgm:t>
    </dgm:pt>
    <dgm:pt modelId="{597EE9EA-4B7E-BE4E-888C-1F598799E6E9}">
      <dgm:prSet/>
      <dgm:spPr/>
      <dgm:t>
        <a:bodyPr/>
        <a:lstStyle/>
        <a:p>
          <a:r>
            <a:rPr lang="en-US" dirty="0">
              <a:solidFill>
                <a:srgbClr val="E7A605"/>
              </a:solidFill>
            </a:rPr>
            <a:t>California/Brazil/Bahrain/Kenya/India/South Africa/Japan</a:t>
          </a:r>
        </a:p>
      </dgm:t>
    </dgm:pt>
    <dgm:pt modelId="{1874C662-6320-0A4C-B80D-B33AD3C9A21C}" type="parTrans" cxnId="{5B0F3E76-0BB0-754C-A9EB-DA39718602CD}">
      <dgm:prSet/>
      <dgm:spPr/>
      <dgm:t>
        <a:bodyPr/>
        <a:lstStyle/>
        <a:p>
          <a:endParaRPr lang="en-US"/>
        </a:p>
      </dgm:t>
    </dgm:pt>
    <dgm:pt modelId="{F60FE85D-F9A5-6149-B7A7-8F34EBF2440F}" type="sibTrans" cxnId="{5B0F3E76-0BB0-754C-A9EB-DA39718602CD}">
      <dgm:prSet/>
      <dgm:spPr/>
      <dgm:t>
        <a:bodyPr/>
        <a:lstStyle/>
        <a:p>
          <a:endParaRPr lang="en-US"/>
        </a:p>
      </dgm:t>
    </dgm:pt>
    <dgm:pt modelId="{73C29704-7C7C-F84F-A0BC-C2892CAB02C8}">
      <dgm:prSet phldrT="[Text]"/>
      <dgm:spPr/>
      <dgm:t>
        <a:bodyPr/>
        <a:lstStyle/>
        <a:p>
          <a:r>
            <a:rPr lang="en-US" dirty="0" err="1"/>
            <a:t>Brexit</a:t>
          </a:r>
          <a:endParaRPr lang="en-US" dirty="0"/>
        </a:p>
      </dgm:t>
    </dgm:pt>
    <dgm:pt modelId="{9CD542F0-87E5-8F4D-B860-AB4800422FD8}" type="parTrans" cxnId="{48578C55-5011-AF4C-953F-1F570E4DA02E}">
      <dgm:prSet/>
      <dgm:spPr/>
      <dgm:t>
        <a:bodyPr/>
        <a:lstStyle/>
        <a:p>
          <a:endParaRPr lang="en-US"/>
        </a:p>
      </dgm:t>
    </dgm:pt>
    <dgm:pt modelId="{532DDA39-0387-7643-BC26-0FEED7CC6DA3}" type="sibTrans" cxnId="{48578C55-5011-AF4C-953F-1F570E4DA02E}">
      <dgm:prSet/>
      <dgm:spPr/>
      <dgm:t>
        <a:bodyPr/>
        <a:lstStyle/>
        <a:p>
          <a:endParaRPr lang="en-US"/>
        </a:p>
      </dgm:t>
    </dgm:pt>
    <dgm:pt modelId="{BD058F3A-0868-6548-8D0A-A9B7A84A555E}" type="pres">
      <dgm:prSet presAssocID="{8BD4BAB3-A9F2-0F40-AA70-7071D9B80523}" presName="Name0" presStyleCnt="0">
        <dgm:presLayoutVars>
          <dgm:chMax val="1"/>
          <dgm:dir/>
          <dgm:animLvl val="ctr"/>
          <dgm:resizeHandles val="exact"/>
        </dgm:presLayoutVars>
      </dgm:prSet>
      <dgm:spPr/>
    </dgm:pt>
    <dgm:pt modelId="{65DD7075-662C-5E4F-9FC5-9EBAAA1D9E7C}" type="pres">
      <dgm:prSet presAssocID="{0B5A1BAE-DFE1-6444-98CE-EA8EC3FC5D7E}" presName="centerShape" presStyleLbl="node0" presStyleIdx="0" presStyleCnt="1"/>
      <dgm:spPr/>
    </dgm:pt>
    <dgm:pt modelId="{0CA81CB8-80FC-E94B-97A2-AFE23C56F15F}" type="pres">
      <dgm:prSet presAssocID="{73C29704-7C7C-F84F-A0BC-C2892CAB02C8}" presName="node" presStyleLbl="node1" presStyleIdx="0" presStyleCnt="4">
        <dgm:presLayoutVars>
          <dgm:bulletEnabled val="1"/>
        </dgm:presLayoutVars>
      </dgm:prSet>
      <dgm:spPr/>
    </dgm:pt>
    <dgm:pt modelId="{22A87822-38A6-0749-88D0-4CFEB9F4D9AB}" type="pres">
      <dgm:prSet presAssocID="{73C29704-7C7C-F84F-A0BC-C2892CAB02C8}" presName="dummy" presStyleCnt="0"/>
      <dgm:spPr/>
    </dgm:pt>
    <dgm:pt modelId="{864F188B-9228-E144-8016-45A73CC57F7F}" type="pres">
      <dgm:prSet presAssocID="{532DDA39-0387-7643-BC26-0FEED7CC6DA3}" presName="sibTrans" presStyleLbl="sibTrans2D1" presStyleIdx="0" presStyleCnt="4"/>
      <dgm:spPr/>
    </dgm:pt>
    <dgm:pt modelId="{5AFB7AB7-AE11-1E43-BCCE-368242FD08DD}" type="pres">
      <dgm:prSet presAssocID="{BF8AFFA8-465F-BB46-AAC9-1F7F78AB7EFF}" presName="node" presStyleLbl="node1" presStyleIdx="1" presStyleCnt="4">
        <dgm:presLayoutVars>
          <dgm:bulletEnabled val="1"/>
        </dgm:presLayoutVars>
      </dgm:prSet>
      <dgm:spPr/>
    </dgm:pt>
    <dgm:pt modelId="{8D5F74CC-41D1-DA49-B33E-61990D00F8A4}" type="pres">
      <dgm:prSet presAssocID="{BF8AFFA8-465F-BB46-AAC9-1F7F78AB7EFF}" presName="dummy" presStyleCnt="0"/>
      <dgm:spPr/>
    </dgm:pt>
    <dgm:pt modelId="{217164A2-770E-E64B-88E4-2066EA1BAF7C}" type="pres">
      <dgm:prSet presAssocID="{41859C9A-2334-1F45-BDD5-A2B7C4154EA8}" presName="sibTrans" presStyleLbl="sibTrans2D1" presStyleIdx="1" presStyleCnt="4"/>
      <dgm:spPr/>
    </dgm:pt>
    <dgm:pt modelId="{BE632062-09A4-A14D-B2EE-4F48F04A3C79}" type="pres">
      <dgm:prSet presAssocID="{E34CB418-D0E9-0D4F-A89C-04E06DB57C26}" presName="node" presStyleLbl="node1" presStyleIdx="2" presStyleCnt="4">
        <dgm:presLayoutVars>
          <dgm:bulletEnabled val="1"/>
        </dgm:presLayoutVars>
      </dgm:prSet>
      <dgm:spPr/>
    </dgm:pt>
    <dgm:pt modelId="{DEA096C1-D968-7B4B-A5F4-B495B7A5B00D}" type="pres">
      <dgm:prSet presAssocID="{E34CB418-D0E9-0D4F-A89C-04E06DB57C26}" presName="dummy" presStyleCnt="0"/>
      <dgm:spPr/>
    </dgm:pt>
    <dgm:pt modelId="{C45C8E80-9BAE-6346-B97B-DD013E12F4FF}" type="pres">
      <dgm:prSet presAssocID="{F2386113-0C9B-0D43-8505-568BE900D5F0}" presName="sibTrans" presStyleLbl="sibTrans2D1" presStyleIdx="2" presStyleCnt="4"/>
      <dgm:spPr/>
    </dgm:pt>
    <dgm:pt modelId="{4CCE24CF-A23C-8B41-A7D3-40F6A8BCFF2F}" type="pres">
      <dgm:prSet presAssocID="{597EE9EA-4B7E-BE4E-888C-1F598799E6E9}" presName="node" presStyleLbl="node1" presStyleIdx="3" presStyleCnt="4">
        <dgm:presLayoutVars>
          <dgm:bulletEnabled val="1"/>
        </dgm:presLayoutVars>
      </dgm:prSet>
      <dgm:spPr/>
    </dgm:pt>
    <dgm:pt modelId="{C949EC4A-B0E2-084F-8389-3D034A42DF0C}" type="pres">
      <dgm:prSet presAssocID="{597EE9EA-4B7E-BE4E-888C-1F598799E6E9}" presName="dummy" presStyleCnt="0"/>
      <dgm:spPr/>
    </dgm:pt>
    <dgm:pt modelId="{CBEAEAF9-3C51-0E42-B2D5-D09622D50215}" type="pres">
      <dgm:prSet presAssocID="{F60FE85D-F9A5-6149-B7A7-8F34EBF2440F}" presName="sibTrans" presStyleLbl="sibTrans2D1" presStyleIdx="3" presStyleCnt="4"/>
      <dgm:spPr/>
    </dgm:pt>
  </dgm:ptLst>
  <dgm:cxnLst>
    <dgm:cxn modelId="{2BDD282B-2301-3C44-A430-713ABBCF3392}" type="presOf" srcId="{532DDA39-0387-7643-BC26-0FEED7CC6DA3}" destId="{864F188B-9228-E144-8016-45A73CC57F7F}" srcOrd="0" destOrd="0" presId="urn:microsoft.com/office/officeart/2005/8/layout/radial6"/>
    <dgm:cxn modelId="{76EFAB38-5516-6A41-9228-C02E8577495F}" type="presOf" srcId="{73C29704-7C7C-F84F-A0BC-C2892CAB02C8}" destId="{0CA81CB8-80FC-E94B-97A2-AFE23C56F15F}" srcOrd="0" destOrd="0" presId="urn:microsoft.com/office/officeart/2005/8/layout/radial6"/>
    <dgm:cxn modelId="{EE74983C-5454-6C4F-8B3F-1DD0025AD99E}" type="presOf" srcId="{E34CB418-D0E9-0D4F-A89C-04E06DB57C26}" destId="{BE632062-09A4-A14D-B2EE-4F48F04A3C79}" srcOrd="0" destOrd="0" presId="urn:microsoft.com/office/officeart/2005/8/layout/radial6"/>
    <dgm:cxn modelId="{D4623D5F-40E4-0E47-ABA6-D94C82442FFC}" srcId="{0B5A1BAE-DFE1-6444-98CE-EA8EC3FC5D7E}" destId="{BF8AFFA8-465F-BB46-AAC9-1F7F78AB7EFF}" srcOrd="1" destOrd="0" parTransId="{E193806B-3829-294E-A0E2-D1F7325D604C}" sibTransId="{41859C9A-2334-1F45-BDD5-A2B7C4154EA8}"/>
    <dgm:cxn modelId="{48578C55-5011-AF4C-953F-1F570E4DA02E}" srcId="{0B5A1BAE-DFE1-6444-98CE-EA8EC3FC5D7E}" destId="{73C29704-7C7C-F84F-A0BC-C2892CAB02C8}" srcOrd="0" destOrd="0" parTransId="{9CD542F0-87E5-8F4D-B860-AB4800422FD8}" sibTransId="{532DDA39-0387-7643-BC26-0FEED7CC6DA3}"/>
    <dgm:cxn modelId="{5B0F3E76-0BB0-754C-A9EB-DA39718602CD}" srcId="{0B5A1BAE-DFE1-6444-98CE-EA8EC3FC5D7E}" destId="{597EE9EA-4B7E-BE4E-888C-1F598799E6E9}" srcOrd="3" destOrd="0" parTransId="{1874C662-6320-0A4C-B80D-B33AD3C9A21C}" sibTransId="{F60FE85D-F9A5-6149-B7A7-8F34EBF2440F}"/>
    <dgm:cxn modelId="{42A42079-1280-C449-B36E-43AA72998214}" type="presOf" srcId="{BF8AFFA8-465F-BB46-AAC9-1F7F78AB7EFF}" destId="{5AFB7AB7-AE11-1E43-BCCE-368242FD08DD}" srcOrd="0" destOrd="0" presId="urn:microsoft.com/office/officeart/2005/8/layout/radial6"/>
    <dgm:cxn modelId="{2F3DE58B-D5E0-1144-9746-FBAA3FFED439}" type="presOf" srcId="{41859C9A-2334-1F45-BDD5-A2B7C4154EA8}" destId="{217164A2-770E-E64B-88E4-2066EA1BAF7C}" srcOrd="0" destOrd="0" presId="urn:microsoft.com/office/officeart/2005/8/layout/radial6"/>
    <dgm:cxn modelId="{FB06E794-3E82-B843-AE83-6C30FEA4B106}" type="presOf" srcId="{F2386113-0C9B-0D43-8505-568BE900D5F0}" destId="{C45C8E80-9BAE-6346-B97B-DD013E12F4FF}" srcOrd="0" destOrd="0" presId="urn:microsoft.com/office/officeart/2005/8/layout/radial6"/>
    <dgm:cxn modelId="{0376589F-3AFA-8F47-9E80-7613CA552691}" type="presOf" srcId="{597EE9EA-4B7E-BE4E-888C-1F598799E6E9}" destId="{4CCE24CF-A23C-8B41-A7D3-40F6A8BCFF2F}" srcOrd="0" destOrd="0" presId="urn:microsoft.com/office/officeart/2005/8/layout/radial6"/>
    <dgm:cxn modelId="{E584F09F-6808-C740-8B63-233BF42431C7}" type="presOf" srcId="{8BD4BAB3-A9F2-0F40-AA70-7071D9B80523}" destId="{BD058F3A-0868-6548-8D0A-A9B7A84A555E}" srcOrd="0" destOrd="0" presId="urn:microsoft.com/office/officeart/2005/8/layout/radial6"/>
    <dgm:cxn modelId="{500A9CA1-D946-9540-8E4C-894DA2DDF969}" type="presOf" srcId="{0B5A1BAE-DFE1-6444-98CE-EA8EC3FC5D7E}" destId="{65DD7075-662C-5E4F-9FC5-9EBAAA1D9E7C}" srcOrd="0" destOrd="0" presId="urn:microsoft.com/office/officeart/2005/8/layout/radial6"/>
    <dgm:cxn modelId="{8687E9C2-D0D7-F045-B975-C3BA1B91C6BF}" type="presOf" srcId="{F60FE85D-F9A5-6149-B7A7-8F34EBF2440F}" destId="{CBEAEAF9-3C51-0E42-B2D5-D09622D50215}" srcOrd="0" destOrd="0" presId="urn:microsoft.com/office/officeart/2005/8/layout/radial6"/>
    <dgm:cxn modelId="{B69029E1-3728-FE47-88ED-B67097893835}" srcId="{8BD4BAB3-A9F2-0F40-AA70-7071D9B80523}" destId="{0B5A1BAE-DFE1-6444-98CE-EA8EC3FC5D7E}" srcOrd="0" destOrd="0" parTransId="{31B8E70B-546F-AA4D-8DC8-22D00E719AAB}" sibTransId="{8E7016E7-3DB9-434F-A0EE-121941A214D8}"/>
    <dgm:cxn modelId="{3729E0ED-61D3-8940-8BF1-44167DD4F092}" srcId="{0B5A1BAE-DFE1-6444-98CE-EA8EC3FC5D7E}" destId="{E34CB418-D0E9-0D4F-A89C-04E06DB57C26}" srcOrd="2" destOrd="0" parTransId="{0157733C-BBBF-5748-8ACA-450317B25331}" sibTransId="{F2386113-0C9B-0D43-8505-568BE900D5F0}"/>
    <dgm:cxn modelId="{7C169E85-FC33-E640-80B0-EEE8AEF5B313}" type="presParOf" srcId="{BD058F3A-0868-6548-8D0A-A9B7A84A555E}" destId="{65DD7075-662C-5E4F-9FC5-9EBAAA1D9E7C}" srcOrd="0" destOrd="0" presId="urn:microsoft.com/office/officeart/2005/8/layout/radial6"/>
    <dgm:cxn modelId="{81540A24-EEE8-9C44-AF64-233450F92E48}" type="presParOf" srcId="{BD058F3A-0868-6548-8D0A-A9B7A84A555E}" destId="{0CA81CB8-80FC-E94B-97A2-AFE23C56F15F}" srcOrd="1" destOrd="0" presId="urn:microsoft.com/office/officeart/2005/8/layout/radial6"/>
    <dgm:cxn modelId="{813BA062-E6E4-6145-8EF2-18763B71210A}" type="presParOf" srcId="{BD058F3A-0868-6548-8D0A-A9B7A84A555E}" destId="{22A87822-38A6-0749-88D0-4CFEB9F4D9AB}" srcOrd="2" destOrd="0" presId="urn:microsoft.com/office/officeart/2005/8/layout/radial6"/>
    <dgm:cxn modelId="{E3AFB2F7-D53C-464C-A08B-A2D981693E93}" type="presParOf" srcId="{BD058F3A-0868-6548-8D0A-A9B7A84A555E}" destId="{864F188B-9228-E144-8016-45A73CC57F7F}" srcOrd="3" destOrd="0" presId="urn:microsoft.com/office/officeart/2005/8/layout/radial6"/>
    <dgm:cxn modelId="{4AB7D49C-DD02-6042-A2EE-BD6631F7CEC7}" type="presParOf" srcId="{BD058F3A-0868-6548-8D0A-A9B7A84A555E}" destId="{5AFB7AB7-AE11-1E43-BCCE-368242FD08DD}" srcOrd="4" destOrd="0" presId="urn:microsoft.com/office/officeart/2005/8/layout/radial6"/>
    <dgm:cxn modelId="{FCEE54C2-8CBE-EC4F-B876-66DAAF1395C3}" type="presParOf" srcId="{BD058F3A-0868-6548-8D0A-A9B7A84A555E}" destId="{8D5F74CC-41D1-DA49-B33E-61990D00F8A4}" srcOrd="5" destOrd="0" presId="urn:microsoft.com/office/officeart/2005/8/layout/radial6"/>
    <dgm:cxn modelId="{A8073783-D7FF-0645-890D-B559BE03B612}" type="presParOf" srcId="{BD058F3A-0868-6548-8D0A-A9B7A84A555E}" destId="{217164A2-770E-E64B-88E4-2066EA1BAF7C}" srcOrd="6" destOrd="0" presId="urn:microsoft.com/office/officeart/2005/8/layout/radial6"/>
    <dgm:cxn modelId="{2AF8A945-8209-F549-922C-6D20EEAF471F}" type="presParOf" srcId="{BD058F3A-0868-6548-8D0A-A9B7A84A555E}" destId="{BE632062-09A4-A14D-B2EE-4F48F04A3C79}" srcOrd="7" destOrd="0" presId="urn:microsoft.com/office/officeart/2005/8/layout/radial6"/>
    <dgm:cxn modelId="{EEA86086-F743-1C4F-9884-FE30592AC253}" type="presParOf" srcId="{BD058F3A-0868-6548-8D0A-A9B7A84A555E}" destId="{DEA096C1-D968-7B4B-A5F4-B495B7A5B00D}" srcOrd="8" destOrd="0" presId="urn:microsoft.com/office/officeart/2005/8/layout/radial6"/>
    <dgm:cxn modelId="{3381BF57-6EAB-D342-99B3-94623443E60A}" type="presParOf" srcId="{BD058F3A-0868-6548-8D0A-A9B7A84A555E}" destId="{C45C8E80-9BAE-6346-B97B-DD013E12F4FF}" srcOrd="9" destOrd="0" presId="urn:microsoft.com/office/officeart/2005/8/layout/radial6"/>
    <dgm:cxn modelId="{EA83212C-9A44-9047-AAD8-AC7C063C59B4}" type="presParOf" srcId="{BD058F3A-0868-6548-8D0A-A9B7A84A555E}" destId="{4CCE24CF-A23C-8B41-A7D3-40F6A8BCFF2F}" srcOrd="10" destOrd="0" presId="urn:microsoft.com/office/officeart/2005/8/layout/radial6"/>
    <dgm:cxn modelId="{5CCBDCB1-0A01-C746-9BCA-0A9378C3AB49}" type="presParOf" srcId="{BD058F3A-0868-6548-8D0A-A9B7A84A555E}" destId="{C949EC4A-B0E2-084F-8389-3D034A42DF0C}" srcOrd="11" destOrd="0" presId="urn:microsoft.com/office/officeart/2005/8/layout/radial6"/>
    <dgm:cxn modelId="{B70529F2-9EA5-454F-8653-1D0696908B99}" type="presParOf" srcId="{BD058F3A-0868-6548-8D0A-A9B7A84A555E}" destId="{CBEAEAF9-3C51-0E42-B2D5-D09622D50215}"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6EA2C6A-A514-E848-A8B1-4CBB458AAC66}" type="doc">
      <dgm:prSet loTypeId="urn:microsoft.com/office/officeart/2005/8/layout/lProcess3" loCatId="" qsTypeId="urn:microsoft.com/office/officeart/2005/8/quickstyle/simple4" qsCatId="simple" csTypeId="urn:microsoft.com/office/officeart/2005/8/colors/accent1_2" csCatId="accent1" phldr="1"/>
      <dgm:spPr/>
      <dgm:t>
        <a:bodyPr/>
        <a:lstStyle/>
        <a:p>
          <a:endParaRPr lang="en-US"/>
        </a:p>
      </dgm:t>
    </dgm:pt>
    <dgm:pt modelId="{59AF69C5-3DF7-874C-ADD8-31981E9FE010}">
      <dgm:prSet phldrT="[Text]"/>
      <dgm:spPr/>
      <dgm:t>
        <a:bodyPr/>
        <a:lstStyle/>
        <a:p>
          <a:r>
            <a:rPr lang="en-US" dirty="0"/>
            <a:t>Deal by 29 March 2019</a:t>
          </a:r>
        </a:p>
      </dgm:t>
    </dgm:pt>
    <dgm:pt modelId="{94154947-1633-6F44-81DF-439D07784068}" type="parTrans" cxnId="{9DD63F92-2F8F-B94E-850E-512D511A08BA}">
      <dgm:prSet/>
      <dgm:spPr/>
      <dgm:t>
        <a:bodyPr/>
        <a:lstStyle/>
        <a:p>
          <a:endParaRPr lang="en-US"/>
        </a:p>
      </dgm:t>
    </dgm:pt>
    <dgm:pt modelId="{6F804283-FFED-B04D-9677-B7254012ED8D}" type="sibTrans" cxnId="{9DD63F92-2F8F-B94E-850E-512D511A08BA}">
      <dgm:prSet/>
      <dgm:spPr/>
      <dgm:t>
        <a:bodyPr/>
        <a:lstStyle/>
        <a:p>
          <a:endParaRPr lang="en-US"/>
        </a:p>
      </dgm:t>
    </dgm:pt>
    <dgm:pt modelId="{CF087A0A-9D6A-2A49-B5CB-FEF4DD62BCF7}">
      <dgm:prSet phldrT="[Text]"/>
      <dgm:spPr/>
      <dgm:t>
        <a:bodyPr/>
        <a:lstStyle/>
        <a:p>
          <a:r>
            <a:rPr lang="en-US" dirty="0"/>
            <a:t>Transition period from 11pm GMT to 31 Dec 2020</a:t>
          </a:r>
        </a:p>
      </dgm:t>
    </dgm:pt>
    <dgm:pt modelId="{1C7F85AA-861A-9342-ABB0-D426DE4AC77C}" type="parTrans" cxnId="{F16347EB-4E9B-7647-B083-9D9F63C64110}">
      <dgm:prSet/>
      <dgm:spPr/>
      <dgm:t>
        <a:bodyPr/>
        <a:lstStyle/>
        <a:p>
          <a:endParaRPr lang="en-US"/>
        </a:p>
      </dgm:t>
    </dgm:pt>
    <dgm:pt modelId="{5C6CD12C-9477-2A40-B3BB-286DC27A9FA7}" type="sibTrans" cxnId="{F16347EB-4E9B-7647-B083-9D9F63C64110}">
      <dgm:prSet/>
      <dgm:spPr/>
      <dgm:t>
        <a:bodyPr/>
        <a:lstStyle/>
        <a:p>
          <a:endParaRPr lang="en-US"/>
        </a:p>
      </dgm:t>
    </dgm:pt>
    <dgm:pt modelId="{47B26C3B-ED6D-184A-812E-B6DAA26A1FFF}">
      <dgm:prSet phldrT="[Text]"/>
      <dgm:spPr/>
      <dgm:t>
        <a:bodyPr/>
        <a:lstStyle/>
        <a:p>
          <a:r>
            <a:rPr lang="en-US" dirty="0"/>
            <a:t>Most EU law will apply whilst details are worked out</a:t>
          </a:r>
        </a:p>
      </dgm:t>
    </dgm:pt>
    <dgm:pt modelId="{1927C2B2-5F2A-B54F-BDB5-A4CB64C131C0}" type="parTrans" cxnId="{651BCFC6-BC68-1748-9AED-98CE98AA8FC8}">
      <dgm:prSet/>
      <dgm:spPr/>
      <dgm:t>
        <a:bodyPr/>
        <a:lstStyle/>
        <a:p>
          <a:endParaRPr lang="en-US"/>
        </a:p>
      </dgm:t>
    </dgm:pt>
    <dgm:pt modelId="{E093A8D6-647B-9D40-8BD0-3D98587EFD00}" type="sibTrans" cxnId="{651BCFC6-BC68-1748-9AED-98CE98AA8FC8}">
      <dgm:prSet/>
      <dgm:spPr/>
      <dgm:t>
        <a:bodyPr/>
        <a:lstStyle/>
        <a:p>
          <a:endParaRPr lang="en-US"/>
        </a:p>
      </dgm:t>
    </dgm:pt>
    <dgm:pt modelId="{1147E449-8950-4749-9D29-86EE07237DE7}">
      <dgm:prSet phldrT="[Text]"/>
      <dgm:spPr/>
      <dgm:t>
        <a:bodyPr/>
        <a:lstStyle/>
        <a:p>
          <a:r>
            <a:rPr lang="en-US" dirty="0"/>
            <a:t>No deal by 29 March 2019</a:t>
          </a:r>
        </a:p>
      </dgm:t>
    </dgm:pt>
    <dgm:pt modelId="{D2748F4B-0A9D-FF45-BADA-DFB7D56B8641}" type="parTrans" cxnId="{F84E4F91-CCBB-A44C-A767-239E4C408FB4}">
      <dgm:prSet/>
      <dgm:spPr/>
      <dgm:t>
        <a:bodyPr/>
        <a:lstStyle/>
        <a:p>
          <a:endParaRPr lang="en-US"/>
        </a:p>
      </dgm:t>
    </dgm:pt>
    <dgm:pt modelId="{FAFAD99A-403E-A548-BEF0-4F64012B0F9A}" type="sibTrans" cxnId="{F84E4F91-CCBB-A44C-A767-239E4C408FB4}">
      <dgm:prSet/>
      <dgm:spPr/>
      <dgm:t>
        <a:bodyPr/>
        <a:lstStyle/>
        <a:p>
          <a:endParaRPr lang="en-US"/>
        </a:p>
      </dgm:t>
    </dgm:pt>
    <dgm:pt modelId="{5669A6CB-A12B-E74D-ADE1-078A2FF8416F}">
      <dgm:prSet phldrT="[Text]"/>
      <dgm:spPr/>
      <dgm:t>
        <a:bodyPr/>
        <a:lstStyle/>
        <a:p>
          <a:r>
            <a:rPr lang="en-US" dirty="0"/>
            <a:t>EU law stops applying at 11pm GMT</a:t>
          </a:r>
        </a:p>
      </dgm:t>
    </dgm:pt>
    <dgm:pt modelId="{8C9317E4-3C80-8641-B97A-962A21040B78}" type="parTrans" cxnId="{20B2099C-B238-0A4C-B164-D59C72734905}">
      <dgm:prSet/>
      <dgm:spPr/>
      <dgm:t>
        <a:bodyPr/>
        <a:lstStyle/>
        <a:p>
          <a:endParaRPr lang="en-US"/>
        </a:p>
      </dgm:t>
    </dgm:pt>
    <dgm:pt modelId="{ED7F549B-397E-B248-82D9-6A347E6A982B}" type="sibTrans" cxnId="{20B2099C-B238-0A4C-B164-D59C72734905}">
      <dgm:prSet/>
      <dgm:spPr/>
      <dgm:t>
        <a:bodyPr/>
        <a:lstStyle/>
        <a:p>
          <a:endParaRPr lang="en-US"/>
        </a:p>
      </dgm:t>
    </dgm:pt>
    <dgm:pt modelId="{82C85392-4A2F-F140-A666-A4AC65EA90D1}">
      <dgm:prSet phldrT="[Text]"/>
      <dgm:spPr/>
      <dgm:t>
        <a:bodyPr/>
        <a:lstStyle/>
        <a:p>
          <a:r>
            <a:rPr lang="en-US" dirty="0"/>
            <a:t>UK cannot rely on reciprocity in Brussels </a:t>
          </a:r>
          <a:r>
            <a:rPr lang="en-US" dirty="0" err="1"/>
            <a:t>Reg</a:t>
          </a:r>
          <a:r>
            <a:rPr lang="en-US" dirty="0"/>
            <a:t> on jurisdiction and enforcement of judgments</a:t>
          </a:r>
        </a:p>
      </dgm:t>
    </dgm:pt>
    <dgm:pt modelId="{664E287B-B035-554B-B208-F17143552BCE}" type="parTrans" cxnId="{46888754-6943-9346-BCA2-0BBB6636C720}">
      <dgm:prSet/>
      <dgm:spPr/>
      <dgm:t>
        <a:bodyPr/>
        <a:lstStyle/>
        <a:p>
          <a:endParaRPr lang="en-US"/>
        </a:p>
      </dgm:t>
    </dgm:pt>
    <dgm:pt modelId="{95A48447-F6C6-9848-9BAD-52C2095835ED}" type="sibTrans" cxnId="{46888754-6943-9346-BCA2-0BBB6636C720}">
      <dgm:prSet/>
      <dgm:spPr/>
      <dgm:t>
        <a:bodyPr/>
        <a:lstStyle/>
        <a:p>
          <a:endParaRPr lang="en-US"/>
        </a:p>
      </dgm:t>
    </dgm:pt>
    <dgm:pt modelId="{265AE0B3-84C0-904F-9137-741294FADE83}">
      <dgm:prSet/>
      <dgm:spPr/>
      <dgm:t>
        <a:bodyPr/>
        <a:lstStyle/>
        <a:p>
          <a:r>
            <a:rPr lang="en-US" dirty="0"/>
            <a:t>UK cannot rely on intra EU data transfers</a:t>
          </a:r>
        </a:p>
      </dgm:t>
    </dgm:pt>
    <dgm:pt modelId="{484CDC93-65DA-B446-9884-A0E24C15E574}" type="parTrans" cxnId="{442C1AA5-AC64-F447-8B1B-4C7998787BD1}">
      <dgm:prSet/>
      <dgm:spPr/>
    </dgm:pt>
    <dgm:pt modelId="{2A701F63-07F5-1D4D-8582-9E2F373084F1}" type="sibTrans" cxnId="{442C1AA5-AC64-F447-8B1B-4C7998787BD1}">
      <dgm:prSet/>
      <dgm:spPr/>
    </dgm:pt>
    <dgm:pt modelId="{44EFD6A3-D73A-7845-85E2-DBADFE8AA42D}">
      <dgm:prSet/>
      <dgm:spPr/>
      <dgm:t>
        <a:bodyPr/>
        <a:lstStyle/>
        <a:p>
          <a:r>
            <a:rPr lang="en-US" dirty="0"/>
            <a:t>UK is out of the single market and customs union and no more mutual recognition of professional qualifications</a:t>
          </a:r>
        </a:p>
      </dgm:t>
    </dgm:pt>
    <dgm:pt modelId="{F444D074-1713-A045-B8EE-ABCEBBB705D1}" type="parTrans" cxnId="{12F9265A-A73F-C34F-95FC-8D30EB5768A1}">
      <dgm:prSet/>
      <dgm:spPr/>
    </dgm:pt>
    <dgm:pt modelId="{8387BC86-12C1-ED44-B555-911C0964B31C}" type="sibTrans" cxnId="{12F9265A-A73F-C34F-95FC-8D30EB5768A1}">
      <dgm:prSet/>
      <dgm:spPr/>
    </dgm:pt>
    <dgm:pt modelId="{31FEC2AF-1BA8-6145-B2F1-F544143F18EE}" type="pres">
      <dgm:prSet presAssocID="{C6EA2C6A-A514-E848-A8B1-4CBB458AAC66}" presName="Name0" presStyleCnt="0">
        <dgm:presLayoutVars>
          <dgm:chPref val="3"/>
          <dgm:dir/>
          <dgm:animLvl val="lvl"/>
          <dgm:resizeHandles/>
        </dgm:presLayoutVars>
      </dgm:prSet>
      <dgm:spPr/>
    </dgm:pt>
    <dgm:pt modelId="{19882B33-48C2-754C-A8A9-A720FBFC3283}" type="pres">
      <dgm:prSet presAssocID="{59AF69C5-3DF7-874C-ADD8-31981E9FE010}" presName="horFlow" presStyleCnt="0"/>
      <dgm:spPr/>
    </dgm:pt>
    <dgm:pt modelId="{3137DBCD-A89E-3A4A-A1D9-FA704313A446}" type="pres">
      <dgm:prSet presAssocID="{59AF69C5-3DF7-874C-ADD8-31981E9FE010}" presName="bigChev" presStyleLbl="node1" presStyleIdx="0" presStyleCnt="2"/>
      <dgm:spPr/>
    </dgm:pt>
    <dgm:pt modelId="{AA6F050F-B89E-814D-A277-9B11DF8283AF}" type="pres">
      <dgm:prSet presAssocID="{1C7F85AA-861A-9342-ABB0-D426DE4AC77C}" presName="parTrans" presStyleCnt="0"/>
      <dgm:spPr/>
    </dgm:pt>
    <dgm:pt modelId="{03F12A9F-7B0A-F949-8DBB-55918F881751}" type="pres">
      <dgm:prSet presAssocID="{CF087A0A-9D6A-2A49-B5CB-FEF4DD62BCF7}" presName="node" presStyleLbl="alignAccFollowNode1" presStyleIdx="0" presStyleCnt="6">
        <dgm:presLayoutVars>
          <dgm:bulletEnabled val="1"/>
        </dgm:presLayoutVars>
      </dgm:prSet>
      <dgm:spPr/>
    </dgm:pt>
    <dgm:pt modelId="{508F8966-638A-D14F-AFCB-A14DC676D369}" type="pres">
      <dgm:prSet presAssocID="{5C6CD12C-9477-2A40-B3BB-286DC27A9FA7}" presName="sibTrans" presStyleCnt="0"/>
      <dgm:spPr/>
    </dgm:pt>
    <dgm:pt modelId="{8D381A10-5AF8-B946-A8D3-4915EA0BA26D}" type="pres">
      <dgm:prSet presAssocID="{47B26C3B-ED6D-184A-812E-B6DAA26A1FFF}" presName="node" presStyleLbl="alignAccFollowNode1" presStyleIdx="1" presStyleCnt="6">
        <dgm:presLayoutVars>
          <dgm:bulletEnabled val="1"/>
        </dgm:presLayoutVars>
      </dgm:prSet>
      <dgm:spPr/>
    </dgm:pt>
    <dgm:pt modelId="{BBDEFBB2-9B5D-1649-ACCB-82A7A63E69A9}" type="pres">
      <dgm:prSet presAssocID="{59AF69C5-3DF7-874C-ADD8-31981E9FE010}" presName="vSp" presStyleCnt="0"/>
      <dgm:spPr/>
    </dgm:pt>
    <dgm:pt modelId="{6CCFC2D9-1182-3C4A-9D15-B83A44658DA5}" type="pres">
      <dgm:prSet presAssocID="{1147E449-8950-4749-9D29-86EE07237DE7}" presName="horFlow" presStyleCnt="0"/>
      <dgm:spPr/>
    </dgm:pt>
    <dgm:pt modelId="{A8E9DD81-771A-8740-8CB3-DCE7F630ED88}" type="pres">
      <dgm:prSet presAssocID="{1147E449-8950-4749-9D29-86EE07237DE7}" presName="bigChev" presStyleLbl="node1" presStyleIdx="1" presStyleCnt="2"/>
      <dgm:spPr/>
    </dgm:pt>
    <dgm:pt modelId="{1D6934E1-47FC-4E4B-B7A9-95A73CB9592B}" type="pres">
      <dgm:prSet presAssocID="{8C9317E4-3C80-8641-B97A-962A21040B78}" presName="parTrans" presStyleCnt="0"/>
      <dgm:spPr/>
    </dgm:pt>
    <dgm:pt modelId="{4D964AAC-6181-D04E-81C4-A789C105C021}" type="pres">
      <dgm:prSet presAssocID="{5669A6CB-A12B-E74D-ADE1-078A2FF8416F}" presName="node" presStyleLbl="alignAccFollowNode1" presStyleIdx="2" presStyleCnt="6">
        <dgm:presLayoutVars>
          <dgm:bulletEnabled val="1"/>
        </dgm:presLayoutVars>
      </dgm:prSet>
      <dgm:spPr/>
    </dgm:pt>
    <dgm:pt modelId="{C7C3D23C-955E-6445-94AF-EBFD3F244080}" type="pres">
      <dgm:prSet presAssocID="{ED7F549B-397E-B248-82D9-6A347E6A982B}" presName="sibTrans" presStyleCnt="0"/>
      <dgm:spPr/>
    </dgm:pt>
    <dgm:pt modelId="{4F2D1455-F890-264A-A06C-6F17E3EADBC5}" type="pres">
      <dgm:prSet presAssocID="{82C85392-4A2F-F140-A666-A4AC65EA90D1}" presName="node" presStyleLbl="alignAccFollowNode1" presStyleIdx="3" presStyleCnt="6">
        <dgm:presLayoutVars>
          <dgm:bulletEnabled val="1"/>
        </dgm:presLayoutVars>
      </dgm:prSet>
      <dgm:spPr/>
    </dgm:pt>
    <dgm:pt modelId="{C3127156-B2EC-7746-86E4-32D4FE28F5D3}" type="pres">
      <dgm:prSet presAssocID="{95A48447-F6C6-9848-9BAD-52C2095835ED}" presName="sibTrans" presStyleCnt="0"/>
      <dgm:spPr/>
    </dgm:pt>
    <dgm:pt modelId="{880B90AB-489E-9949-9884-AC8CFD3822DC}" type="pres">
      <dgm:prSet presAssocID="{265AE0B3-84C0-904F-9137-741294FADE83}" presName="node" presStyleLbl="alignAccFollowNode1" presStyleIdx="4" presStyleCnt="6">
        <dgm:presLayoutVars>
          <dgm:bulletEnabled val="1"/>
        </dgm:presLayoutVars>
      </dgm:prSet>
      <dgm:spPr/>
    </dgm:pt>
    <dgm:pt modelId="{F0042FE3-F8A7-B348-B19F-0B0BAF85DE23}" type="pres">
      <dgm:prSet presAssocID="{2A701F63-07F5-1D4D-8582-9E2F373084F1}" presName="sibTrans" presStyleCnt="0"/>
      <dgm:spPr/>
    </dgm:pt>
    <dgm:pt modelId="{7FBE3557-3C0D-F94A-8238-BC893F34ED7A}" type="pres">
      <dgm:prSet presAssocID="{44EFD6A3-D73A-7845-85E2-DBADFE8AA42D}" presName="node" presStyleLbl="alignAccFollowNode1" presStyleIdx="5" presStyleCnt="6">
        <dgm:presLayoutVars>
          <dgm:bulletEnabled val="1"/>
        </dgm:presLayoutVars>
      </dgm:prSet>
      <dgm:spPr/>
    </dgm:pt>
  </dgm:ptLst>
  <dgm:cxnLst>
    <dgm:cxn modelId="{7F051203-FDF6-0242-8A40-8C845DAF29AE}" type="presOf" srcId="{5669A6CB-A12B-E74D-ADE1-078A2FF8416F}" destId="{4D964AAC-6181-D04E-81C4-A789C105C021}" srcOrd="0" destOrd="0" presId="urn:microsoft.com/office/officeart/2005/8/layout/lProcess3"/>
    <dgm:cxn modelId="{BAB0F832-9D7B-D74E-9977-43791DC3415E}" type="presOf" srcId="{47B26C3B-ED6D-184A-812E-B6DAA26A1FFF}" destId="{8D381A10-5AF8-B946-A8D3-4915EA0BA26D}" srcOrd="0" destOrd="0" presId="urn:microsoft.com/office/officeart/2005/8/layout/lProcess3"/>
    <dgm:cxn modelId="{F435C63D-1A3E-8C47-BE3A-8207373439C3}" type="presOf" srcId="{82C85392-4A2F-F140-A666-A4AC65EA90D1}" destId="{4F2D1455-F890-264A-A06C-6F17E3EADBC5}" srcOrd="0" destOrd="0" presId="urn:microsoft.com/office/officeart/2005/8/layout/lProcess3"/>
    <dgm:cxn modelId="{E1E85760-2D7F-AC47-8D5A-234E24ED8052}" type="presOf" srcId="{1147E449-8950-4749-9D29-86EE07237DE7}" destId="{A8E9DD81-771A-8740-8CB3-DCE7F630ED88}" srcOrd="0" destOrd="0" presId="urn:microsoft.com/office/officeart/2005/8/layout/lProcess3"/>
    <dgm:cxn modelId="{14307544-D3F1-ED46-A293-69B6A57CF42F}" type="presOf" srcId="{265AE0B3-84C0-904F-9137-741294FADE83}" destId="{880B90AB-489E-9949-9884-AC8CFD3822DC}" srcOrd="0" destOrd="0" presId="urn:microsoft.com/office/officeart/2005/8/layout/lProcess3"/>
    <dgm:cxn modelId="{46888754-6943-9346-BCA2-0BBB6636C720}" srcId="{1147E449-8950-4749-9D29-86EE07237DE7}" destId="{82C85392-4A2F-F140-A666-A4AC65EA90D1}" srcOrd="1" destOrd="0" parTransId="{664E287B-B035-554B-B208-F17143552BCE}" sibTransId="{95A48447-F6C6-9848-9BAD-52C2095835ED}"/>
    <dgm:cxn modelId="{12F9265A-A73F-C34F-95FC-8D30EB5768A1}" srcId="{1147E449-8950-4749-9D29-86EE07237DE7}" destId="{44EFD6A3-D73A-7845-85E2-DBADFE8AA42D}" srcOrd="3" destOrd="0" parTransId="{F444D074-1713-A045-B8EE-ABCEBBB705D1}" sibTransId="{8387BC86-12C1-ED44-B555-911C0964B31C}"/>
    <dgm:cxn modelId="{F84E4F91-CCBB-A44C-A767-239E4C408FB4}" srcId="{C6EA2C6A-A514-E848-A8B1-4CBB458AAC66}" destId="{1147E449-8950-4749-9D29-86EE07237DE7}" srcOrd="1" destOrd="0" parTransId="{D2748F4B-0A9D-FF45-BADA-DFB7D56B8641}" sibTransId="{FAFAD99A-403E-A548-BEF0-4F64012B0F9A}"/>
    <dgm:cxn modelId="{9DD63F92-2F8F-B94E-850E-512D511A08BA}" srcId="{C6EA2C6A-A514-E848-A8B1-4CBB458AAC66}" destId="{59AF69C5-3DF7-874C-ADD8-31981E9FE010}" srcOrd="0" destOrd="0" parTransId="{94154947-1633-6F44-81DF-439D07784068}" sibTransId="{6F804283-FFED-B04D-9677-B7254012ED8D}"/>
    <dgm:cxn modelId="{20B2099C-B238-0A4C-B164-D59C72734905}" srcId="{1147E449-8950-4749-9D29-86EE07237DE7}" destId="{5669A6CB-A12B-E74D-ADE1-078A2FF8416F}" srcOrd="0" destOrd="0" parTransId="{8C9317E4-3C80-8641-B97A-962A21040B78}" sibTransId="{ED7F549B-397E-B248-82D9-6A347E6A982B}"/>
    <dgm:cxn modelId="{442C1AA5-AC64-F447-8B1B-4C7998787BD1}" srcId="{1147E449-8950-4749-9D29-86EE07237DE7}" destId="{265AE0B3-84C0-904F-9137-741294FADE83}" srcOrd="2" destOrd="0" parTransId="{484CDC93-65DA-B446-9884-A0E24C15E574}" sibTransId="{2A701F63-07F5-1D4D-8582-9E2F373084F1}"/>
    <dgm:cxn modelId="{A234AFAC-2CB0-2844-9B3C-2592A50BD1AF}" type="presOf" srcId="{C6EA2C6A-A514-E848-A8B1-4CBB458AAC66}" destId="{31FEC2AF-1BA8-6145-B2F1-F544143F18EE}" srcOrd="0" destOrd="0" presId="urn:microsoft.com/office/officeart/2005/8/layout/lProcess3"/>
    <dgm:cxn modelId="{8D7E65C1-E75D-464D-AD73-82C75485B464}" type="presOf" srcId="{59AF69C5-3DF7-874C-ADD8-31981E9FE010}" destId="{3137DBCD-A89E-3A4A-A1D9-FA704313A446}" srcOrd="0" destOrd="0" presId="urn:microsoft.com/office/officeart/2005/8/layout/lProcess3"/>
    <dgm:cxn modelId="{651BCFC6-BC68-1748-9AED-98CE98AA8FC8}" srcId="{59AF69C5-3DF7-874C-ADD8-31981E9FE010}" destId="{47B26C3B-ED6D-184A-812E-B6DAA26A1FFF}" srcOrd="1" destOrd="0" parTransId="{1927C2B2-5F2A-B54F-BDB5-A4CB64C131C0}" sibTransId="{E093A8D6-647B-9D40-8BD0-3D98587EFD00}"/>
    <dgm:cxn modelId="{EBD29FCF-51B2-DC4B-B99C-D5A9D00E65F2}" type="presOf" srcId="{CF087A0A-9D6A-2A49-B5CB-FEF4DD62BCF7}" destId="{03F12A9F-7B0A-F949-8DBB-55918F881751}" srcOrd="0" destOrd="0" presId="urn:microsoft.com/office/officeart/2005/8/layout/lProcess3"/>
    <dgm:cxn modelId="{F19107D9-CEA0-8C41-908A-8B15FB911A71}" type="presOf" srcId="{44EFD6A3-D73A-7845-85E2-DBADFE8AA42D}" destId="{7FBE3557-3C0D-F94A-8238-BC893F34ED7A}" srcOrd="0" destOrd="0" presId="urn:microsoft.com/office/officeart/2005/8/layout/lProcess3"/>
    <dgm:cxn modelId="{F16347EB-4E9B-7647-B083-9D9F63C64110}" srcId="{59AF69C5-3DF7-874C-ADD8-31981E9FE010}" destId="{CF087A0A-9D6A-2A49-B5CB-FEF4DD62BCF7}" srcOrd="0" destOrd="0" parTransId="{1C7F85AA-861A-9342-ABB0-D426DE4AC77C}" sibTransId="{5C6CD12C-9477-2A40-B3BB-286DC27A9FA7}"/>
    <dgm:cxn modelId="{E910ED47-168A-264F-BBFC-85BFBE3DE74E}" type="presParOf" srcId="{31FEC2AF-1BA8-6145-B2F1-F544143F18EE}" destId="{19882B33-48C2-754C-A8A9-A720FBFC3283}" srcOrd="0" destOrd="0" presId="urn:microsoft.com/office/officeart/2005/8/layout/lProcess3"/>
    <dgm:cxn modelId="{443273E1-A562-4441-9301-2126A44305BF}" type="presParOf" srcId="{19882B33-48C2-754C-A8A9-A720FBFC3283}" destId="{3137DBCD-A89E-3A4A-A1D9-FA704313A446}" srcOrd="0" destOrd="0" presId="urn:microsoft.com/office/officeart/2005/8/layout/lProcess3"/>
    <dgm:cxn modelId="{15FB51CC-83C0-3741-B7DD-29F6302CF631}" type="presParOf" srcId="{19882B33-48C2-754C-A8A9-A720FBFC3283}" destId="{AA6F050F-B89E-814D-A277-9B11DF8283AF}" srcOrd="1" destOrd="0" presId="urn:microsoft.com/office/officeart/2005/8/layout/lProcess3"/>
    <dgm:cxn modelId="{7890E129-03A3-AC40-BA36-5A0B16F60970}" type="presParOf" srcId="{19882B33-48C2-754C-A8A9-A720FBFC3283}" destId="{03F12A9F-7B0A-F949-8DBB-55918F881751}" srcOrd="2" destOrd="0" presId="urn:microsoft.com/office/officeart/2005/8/layout/lProcess3"/>
    <dgm:cxn modelId="{7506D31D-AC1E-7B4E-8B27-B899D915B630}" type="presParOf" srcId="{19882B33-48C2-754C-A8A9-A720FBFC3283}" destId="{508F8966-638A-D14F-AFCB-A14DC676D369}" srcOrd="3" destOrd="0" presId="urn:microsoft.com/office/officeart/2005/8/layout/lProcess3"/>
    <dgm:cxn modelId="{541035A6-F27B-0641-B291-9600486DB51E}" type="presParOf" srcId="{19882B33-48C2-754C-A8A9-A720FBFC3283}" destId="{8D381A10-5AF8-B946-A8D3-4915EA0BA26D}" srcOrd="4" destOrd="0" presId="urn:microsoft.com/office/officeart/2005/8/layout/lProcess3"/>
    <dgm:cxn modelId="{F04488F2-9DD1-BF49-952E-99B7FEE7E4DF}" type="presParOf" srcId="{31FEC2AF-1BA8-6145-B2F1-F544143F18EE}" destId="{BBDEFBB2-9B5D-1649-ACCB-82A7A63E69A9}" srcOrd="1" destOrd="0" presId="urn:microsoft.com/office/officeart/2005/8/layout/lProcess3"/>
    <dgm:cxn modelId="{6F489689-8C75-C641-96B5-5D3CB4091B18}" type="presParOf" srcId="{31FEC2AF-1BA8-6145-B2F1-F544143F18EE}" destId="{6CCFC2D9-1182-3C4A-9D15-B83A44658DA5}" srcOrd="2" destOrd="0" presId="urn:microsoft.com/office/officeart/2005/8/layout/lProcess3"/>
    <dgm:cxn modelId="{96B9B0B0-C28E-B043-9A27-B9DAC4B6AA87}" type="presParOf" srcId="{6CCFC2D9-1182-3C4A-9D15-B83A44658DA5}" destId="{A8E9DD81-771A-8740-8CB3-DCE7F630ED88}" srcOrd="0" destOrd="0" presId="urn:microsoft.com/office/officeart/2005/8/layout/lProcess3"/>
    <dgm:cxn modelId="{AE247471-BF16-AF4E-B2D4-B4481D642946}" type="presParOf" srcId="{6CCFC2D9-1182-3C4A-9D15-B83A44658DA5}" destId="{1D6934E1-47FC-4E4B-B7A9-95A73CB9592B}" srcOrd="1" destOrd="0" presId="urn:microsoft.com/office/officeart/2005/8/layout/lProcess3"/>
    <dgm:cxn modelId="{5C00AC9B-D4B0-274C-9A26-A9C3CD6432CE}" type="presParOf" srcId="{6CCFC2D9-1182-3C4A-9D15-B83A44658DA5}" destId="{4D964AAC-6181-D04E-81C4-A789C105C021}" srcOrd="2" destOrd="0" presId="urn:microsoft.com/office/officeart/2005/8/layout/lProcess3"/>
    <dgm:cxn modelId="{B22F4DA3-211E-D748-9480-4350B2579142}" type="presParOf" srcId="{6CCFC2D9-1182-3C4A-9D15-B83A44658DA5}" destId="{C7C3D23C-955E-6445-94AF-EBFD3F244080}" srcOrd="3" destOrd="0" presId="urn:microsoft.com/office/officeart/2005/8/layout/lProcess3"/>
    <dgm:cxn modelId="{791399F2-BAA5-9C44-A01D-CC5802B591D7}" type="presParOf" srcId="{6CCFC2D9-1182-3C4A-9D15-B83A44658DA5}" destId="{4F2D1455-F890-264A-A06C-6F17E3EADBC5}" srcOrd="4" destOrd="0" presId="urn:microsoft.com/office/officeart/2005/8/layout/lProcess3"/>
    <dgm:cxn modelId="{0A7C6EFB-1F62-394F-A527-0F85E7CC39E9}" type="presParOf" srcId="{6CCFC2D9-1182-3C4A-9D15-B83A44658DA5}" destId="{C3127156-B2EC-7746-86E4-32D4FE28F5D3}" srcOrd="5" destOrd="0" presId="urn:microsoft.com/office/officeart/2005/8/layout/lProcess3"/>
    <dgm:cxn modelId="{12FBECCA-E668-A74C-96AD-28D28C9C2430}" type="presParOf" srcId="{6CCFC2D9-1182-3C4A-9D15-B83A44658DA5}" destId="{880B90AB-489E-9949-9884-AC8CFD3822DC}" srcOrd="6" destOrd="0" presId="urn:microsoft.com/office/officeart/2005/8/layout/lProcess3"/>
    <dgm:cxn modelId="{4081603D-1D72-0F4E-ADDE-88F4217D7DA7}" type="presParOf" srcId="{6CCFC2D9-1182-3C4A-9D15-B83A44658DA5}" destId="{F0042FE3-F8A7-B348-B19F-0B0BAF85DE23}" srcOrd="7" destOrd="0" presId="urn:microsoft.com/office/officeart/2005/8/layout/lProcess3"/>
    <dgm:cxn modelId="{2A82D7BD-7886-9049-91A5-E8A2E1F58F2E}" type="presParOf" srcId="{6CCFC2D9-1182-3C4A-9D15-B83A44658DA5}" destId="{7FBE3557-3C0D-F94A-8238-BC893F34ED7A}" srcOrd="8"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BD4BAB3-A9F2-0F40-AA70-7071D9B80523}" type="doc">
      <dgm:prSet loTypeId="urn:microsoft.com/office/officeart/2005/8/layout/radial6" loCatId="" qsTypeId="urn:microsoft.com/office/officeart/2005/8/quickstyle/simple4" qsCatId="simple" csTypeId="urn:microsoft.com/office/officeart/2005/8/colors/accent1_2" csCatId="accent1" phldr="1"/>
      <dgm:spPr/>
      <dgm:t>
        <a:bodyPr/>
        <a:lstStyle/>
        <a:p>
          <a:endParaRPr lang="en-US"/>
        </a:p>
      </dgm:t>
    </dgm:pt>
    <dgm:pt modelId="{0B5A1BAE-DFE1-6444-98CE-EA8EC3FC5D7E}">
      <dgm:prSet phldrT="[Text]"/>
      <dgm:spPr/>
      <dgm:t>
        <a:bodyPr/>
        <a:lstStyle/>
        <a:p>
          <a:r>
            <a:rPr lang="en-US" dirty="0">
              <a:solidFill>
                <a:srgbClr val="000000"/>
              </a:solidFill>
            </a:rPr>
            <a:t>Data Transfers</a:t>
          </a:r>
        </a:p>
      </dgm:t>
    </dgm:pt>
    <dgm:pt modelId="{31B8E70B-546F-AA4D-8DC8-22D00E719AAB}" type="parTrans" cxnId="{B69029E1-3728-FE47-88ED-B67097893835}">
      <dgm:prSet/>
      <dgm:spPr/>
      <dgm:t>
        <a:bodyPr/>
        <a:lstStyle/>
        <a:p>
          <a:endParaRPr lang="en-US"/>
        </a:p>
      </dgm:t>
    </dgm:pt>
    <dgm:pt modelId="{8E7016E7-3DB9-434F-A0EE-121941A214D8}" type="sibTrans" cxnId="{B69029E1-3728-FE47-88ED-B67097893835}">
      <dgm:prSet/>
      <dgm:spPr/>
      <dgm:t>
        <a:bodyPr/>
        <a:lstStyle/>
        <a:p>
          <a:endParaRPr lang="en-US"/>
        </a:p>
      </dgm:t>
    </dgm:pt>
    <dgm:pt modelId="{CBBF853B-5752-7E4D-A4F6-78158CD67ED2}">
      <dgm:prSet phldrT="[Text]"/>
      <dgm:spPr/>
      <dgm:t>
        <a:bodyPr/>
        <a:lstStyle/>
        <a:p>
          <a:r>
            <a:rPr lang="en-US" dirty="0">
              <a:solidFill>
                <a:schemeClr val="tx1"/>
              </a:solidFill>
            </a:rPr>
            <a:t>Consent</a:t>
          </a:r>
        </a:p>
      </dgm:t>
    </dgm:pt>
    <dgm:pt modelId="{12A2B423-A8ED-A742-8E0E-86C8C4843F13}" type="parTrans" cxnId="{C288EA8A-4857-4046-A239-E2BA15BE92BD}">
      <dgm:prSet/>
      <dgm:spPr/>
      <dgm:t>
        <a:bodyPr/>
        <a:lstStyle/>
        <a:p>
          <a:endParaRPr lang="en-US"/>
        </a:p>
      </dgm:t>
    </dgm:pt>
    <dgm:pt modelId="{634C598C-C39D-F142-BCCB-8806E5F2E28E}" type="sibTrans" cxnId="{C288EA8A-4857-4046-A239-E2BA15BE92BD}">
      <dgm:prSet/>
      <dgm:spPr/>
      <dgm:t>
        <a:bodyPr/>
        <a:lstStyle/>
        <a:p>
          <a:endParaRPr lang="en-US"/>
        </a:p>
      </dgm:t>
    </dgm:pt>
    <dgm:pt modelId="{BF8AFFA8-465F-BB46-AAC9-1F7F78AB7EFF}">
      <dgm:prSet phldrT="[Text]"/>
      <dgm:spPr/>
      <dgm:t>
        <a:bodyPr/>
        <a:lstStyle/>
        <a:p>
          <a:r>
            <a:rPr lang="en-US" dirty="0">
              <a:solidFill>
                <a:srgbClr val="000000"/>
              </a:solidFill>
            </a:rPr>
            <a:t>SCC</a:t>
          </a:r>
        </a:p>
      </dgm:t>
    </dgm:pt>
    <dgm:pt modelId="{E193806B-3829-294E-A0E2-D1F7325D604C}" type="parTrans" cxnId="{D4623D5F-40E4-0E47-ABA6-D94C82442FFC}">
      <dgm:prSet/>
      <dgm:spPr/>
      <dgm:t>
        <a:bodyPr/>
        <a:lstStyle/>
        <a:p>
          <a:endParaRPr lang="en-US"/>
        </a:p>
      </dgm:t>
    </dgm:pt>
    <dgm:pt modelId="{41859C9A-2334-1F45-BDD5-A2B7C4154EA8}" type="sibTrans" cxnId="{D4623D5F-40E4-0E47-ABA6-D94C82442FFC}">
      <dgm:prSet/>
      <dgm:spPr/>
      <dgm:t>
        <a:bodyPr/>
        <a:lstStyle/>
        <a:p>
          <a:endParaRPr lang="en-US"/>
        </a:p>
      </dgm:t>
    </dgm:pt>
    <dgm:pt modelId="{E34CB418-D0E9-0D4F-A89C-04E06DB57C26}">
      <dgm:prSet phldrT="[Text]"/>
      <dgm:spPr/>
      <dgm:t>
        <a:bodyPr/>
        <a:lstStyle/>
        <a:p>
          <a:r>
            <a:rPr lang="en-US" dirty="0">
              <a:solidFill>
                <a:srgbClr val="000000"/>
              </a:solidFill>
            </a:rPr>
            <a:t>BCR</a:t>
          </a:r>
        </a:p>
      </dgm:t>
    </dgm:pt>
    <dgm:pt modelId="{0157733C-BBBF-5748-8ACA-450317B25331}" type="parTrans" cxnId="{3729E0ED-61D3-8940-8BF1-44167DD4F092}">
      <dgm:prSet/>
      <dgm:spPr/>
      <dgm:t>
        <a:bodyPr/>
        <a:lstStyle/>
        <a:p>
          <a:endParaRPr lang="en-US"/>
        </a:p>
      </dgm:t>
    </dgm:pt>
    <dgm:pt modelId="{F2386113-0C9B-0D43-8505-568BE900D5F0}" type="sibTrans" cxnId="{3729E0ED-61D3-8940-8BF1-44167DD4F092}">
      <dgm:prSet/>
      <dgm:spPr/>
      <dgm:t>
        <a:bodyPr/>
        <a:lstStyle/>
        <a:p>
          <a:endParaRPr lang="en-US"/>
        </a:p>
      </dgm:t>
    </dgm:pt>
    <dgm:pt modelId="{D7E5F932-1481-564A-A283-8CCAD5B6C989}">
      <dgm:prSet phldrT="[Text]"/>
      <dgm:spPr/>
      <dgm:t>
        <a:bodyPr/>
        <a:lstStyle/>
        <a:p>
          <a:r>
            <a:rPr lang="en-US" dirty="0">
              <a:solidFill>
                <a:srgbClr val="000000"/>
              </a:solidFill>
            </a:rPr>
            <a:t>Seals</a:t>
          </a:r>
        </a:p>
      </dgm:t>
    </dgm:pt>
    <dgm:pt modelId="{91A492EE-D315-8843-AE97-5CBFCFFBA161}" type="parTrans" cxnId="{85E272BD-1A21-D149-A1F0-754DC748C8F6}">
      <dgm:prSet/>
      <dgm:spPr/>
      <dgm:t>
        <a:bodyPr/>
        <a:lstStyle/>
        <a:p>
          <a:endParaRPr lang="en-US"/>
        </a:p>
      </dgm:t>
    </dgm:pt>
    <dgm:pt modelId="{650E5AD0-632C-5E46-8BEB-177BD5B46E2A}" type="sibTrans" cxnId="{85E272BD-1A21-D149-A1F0-754DC748C8F6}">
      <dgm:prSet/>
      <dgm:spPr/>
      <dgm:t>
        <a:bodyPr/>
        <a:lstStyle/>
        <a:p>
          <a:endParaRPr lang="en-US"/>
        </a:p>
      </dgm:t>
    </dgm:pt>
    <dgm:pt modelId="{D7EE93F1-1750-8E4E-A7DB-1B4A641481F6}">
      <dgm:prSet phldrT="[Text]"/>
      <dgm:spPr/>
      <dgm:t>
        <a:bodyPr/>
        <a:lstStyle/>
        <a:p>
          <a:r>
            <a:rPr lang="en-US" dirty="0">
              <a:solidFill>
                <a:srgbClr val="000000"/>
              </a:solidFill>
            </a:rPr>
            <a:t>Contractual necessity</a:t>
          </a:r>
        </a:p>
      </dgm:t>
    </dgm:pt>
    <dgm:pt modelId="{85C8DF5B-73B9-9148-9205-DC8CEC561D53}" type="parTrans" cxnId="{3F061787-4AA2-BD4E-A487-D33899AB76B0}">
      <dgm:prSet/>
      <dgm:spPr/>
      <dgm:t>
        <a:bodyPr/>
        <a:lstStyle/>
        <a:p>
          <a:endParaRPr lang="en-US"/>
        </a:p>
      </dgm:t>
    </dgm:pt>
    <dgm:pt modelId="{5300E102-ED67-F343-86B1-9180DDD5DA18}" type="sibTrans" cxnId="{3F061787-4AA2-BD4E-A487-D33899AB76B0}">
      <dgm:prSet/>
      <dgm:spPr/>
      <dgm:t>
        <a:bodyPr/>
        <a:lstStyle/>
        <a:p>
          <a:endParaRPr lang="en-US"/>
        </a:p>
      </dgm:t>
    </dgm:pt>
    <dgm:pt modelId="{E5943A5D-972A-604C-935F-1DB9CDE25F2D}">
      <dgm:prSet phldrT="[Text]"/>
      <dgm:spPr/>
      <dgm:t>
        <a:bodyPr/>
        <a:lstStyle/>
        <a:p>
          <a:r>
            <a:rPr lang="en-US" dirty="0">
              <a:solidFill>
                <a:srgbClr val="000000"/>
              </a:solidFill>
            </a:rPr>
            <a:t>Adequacy decision</a:t>
          </a:r>
        </a:p>
      </dgm:t>
    </dgm:pt>
    <dgm:pt modelId="{91855910-9843-2A47-AF30-64B89056DA23}" type="parTrans" cxnId="{6A876E9B-0599-8F41-A8B0-8AF909F4E933}">
      <dgm:prSet/>
      <dgm:spPr/>
      <dgm:t>
        <a:bodyPr/>
        <a:lstStyle/>
        <a:p>
          <a:endParaRPr lang="en-US"/>
        </a:p>
      </dgm:t>
    </dgm:pt>
    <dgm:pt modelId="{86B17C0C-941F-884D-82EC-51572E689CE0}" type="sibTrans" cxnId="{6A876E9B-0599-8F41-A8B0-8AF909F4E933}">
      <dgm:prSet/>
      <dgm:spPr/>
      <dgm:t>
        <a:bodyPr/>
        <a:lstStyle/>
        <a:p>
          <a:endParaRPr lang="en-US"/>
        </a:p>
      </dgm:t>
    </dgm:pt>
    <dgm:pt modelId="{E9B5240B-8935-5B49-8F02-DD7611AD35E0}">
      <dgm:prSet phldrT="[Text]"/>
      <dgm:spPr/>
      <dgm:t>
        <a:bodyPr/>
        <a:lstStyle/>
        <a:p>
          <a:r>
            <a:rPr lang="en-US" dirty="0">
              <a:solidFill>
                <a:srgbClr val="000000"/>
              </a:solidFill>
            </a:rPr>
            <a:t>Codes of Conduct</a:t>
          </a:r>
        </a:p>
      </dgm:t>
    </dgm:pt>
    <dgm:pt modelId="{BCAFE382-B434-A94D-9FEC-0080DBADC5F8}" type="parTrans" cxnId="{1525403B-48E1-A14D-89F1-C1C125775897}">
      <dgm:prSet/>
      <dgm:spPr/>
      <dgm:t>
        <a:bodyPr/>
        <a:lstStyle/>
        <a:p>
          <a:endParaRPr lang="en-US"/>
        </a:p>
      </dgm:t>
    </dgm:pt>
    <dgm:pt modelId="{4EB2208C-4817-2145-B425-7AD464F1635C}" type="sibTrans" cxnId="{1525403B-48E1-A14D-89F1-C1C125775897}">
      <dgm:prSet/>
      <dgm:spPr/>
      <dgm:t>
        <a:bodyPr/>
        <a:lstStyle/>
        <a:p>
          <a:endParaRPr lang="en-US"/>
        </a:p>
      </dgm:t>
    </dgm:pt>
    <dgm:pt modelId="{B6311091-6F34-994C-B602-9BF9B5BDDFBE}">
      <dgm:prSet phldrT="[Text]"/>
      <dgm:spPr/>
      <dgm:t>
        <a:bodyPr/>
        <a:lstStyle/>
        <a:p>
          <a:r>
            <a:rPr lang="en-US" dirty="0">
              <a:solidFill>
                <a:srgbClr val="000000"/>
              </a:solidFill>
            </a:rPr>
            <a:t>Privacy Shield</a:t>
          </a:r>
        </a:p>
      </dgm:t>
    </dgm:pt>
    <dgm:pt modelId="{A667CA20-F186-814B-91EE-E11B489DE6FD}" type="parTrans" cxnId="{11930218-A3D7-2D4A-ACBA-B34554622C04}">
      <dgm:prSet/>
      <dgm:spPr/>
      <dgm:t>
        <a:bodyPr/>
        <a:lstStyle/>
        <a:p>
          <a:endParaRPr lang="en-US"/>
        </a:p>
      </dgm:t>
    </dgm:pt>
    <dgm:pt modelId="{7733524F-073A-404C-A09D-F8F8F369F19D}" type="sibTrans" cxnId="{11930218-A3D7-2D4A-ACBA-B34554622C04}">
      <dgm:prSet/>
      <dgm:spPr/>
      <dgm:t>
        <a:bodyPr/>
        <a:lstStyle/>
        <a:p>
          <a:endParaRPr lang="en-US"/>
        </a:p>
      </dgm:t>
    </dgm:pt>
    <dgm:pt modelId="{BD058F3A-0868-6548-8D0A-A9B7A84A555E}" type="pres">
      <dgm:prSet presAssocID="{8BD4BAB3-A9F2-0F40-AA70-7071D9B80523}" presName="Name0" presStyleCnt="0">
        <dgm:presLayoutVars>
          <dgm:chMax val="1"/>
          <dgm:dir/>
          <dgm:animLvl val="ctr"/>
          <dgm:resizeHandles val="exact"/>
        </dgm:presLayoutVars>
      </dgm:prSet>
      <dgm:spPr/>
    </dgm:pt>
    <dgm:pt modelId="{65DD7075-662C-5E4F-9FC5-9EBAAA1D9E7C}" type="pres">
      <dgm:prSet presAssocID="{0B5A1BAE-DFE1-6444-98CE-EA8EC3FC5D7E}" presName="centerShape" presStyleLbl="node0" presStyleIdx="0" presStyleCnt="1"/>
      <dgm:spPr/>
    </dgm:pt>
    <dgm:pt modelId="{615BDBE8-E977-A147-AD94-BB6FCA345B6B}" type="pres">
      <dgm:prSet presAssocID="{CBBF853B-5752-7E4D-A4F6-78158CD67ED2}" presName="node" presStyleLbl="node1" presStyleIdx="0" presStyleCnt="8">
        <dgm:presLayoutVars>
          <dgm:bulletEnabled val="1"/>
        </dgm:presLayoutVars>
      </dgm:prSet>
      <dgm:spPr/>
    </dgm:pt>
    <dgm:pt modelId="{0BEECBBE-D86A-9347-BE91-EEA91BE9D541}" type="pres">
      <dgm:prSet presAssocID="{CBBF853B-5752-7E4D-A4F6-78158CD67ED2}" presName="dummy" presStyleCnt="0"/>
      <dgm:spPr/>
    </dgm:pt>
    <dgm:pt modelId="{BD78B653-763B-1942-BA00-E41EFC9C0A4D}" type="pres">
      <dgm:prSet presAssocID="{634C598C-C39D-F142-BCCB-8806E5F2E28E}" presName="sibTrans" presStyleLbl="sibTrans2D1" presStyleIdx="0" presStyleCnt="8"/>
      <dgm:spPr/>
    </dgm:pt>
    <dgm:pt modelId="{2CDE15BF-3D22-C547-89A4-CAC077BB91E4}" type="pres">
      <dgm:prSet presAssocID="{D7EE93F1-1750-8E4E-A7DB-1B4A641481F6}" presName="node" presStyleLbl="node1" presStyleIdx="1" presStyleCnt="8">
        <dgm:presLayoutVars>
          <dgm:bulletEnabled val="1"/>
        </dgm:presLayoutVars>
      </dgm:prSet>
      <dgm:spPr/>
    </dgm:pt>
    <dgm:pt modelId="{97CA546E-A16A-4347-8E8A-D6CBBF265914}" type="pres">
      <dgm:prSet presAssocID="{D7EE93F1-1750-8E4E-A7DB-1B4A641481F6}" presName="dummy" presStyleCnt="0"/>
      <dgm:spPr/>
    </dgm:pt>
    <dgm:pt modelId="{6BEDB0AE-C0C4-B34F-86CC-B3A1863D7FB6}" type="pres">
      <dgm:prSet presAssocID="{5300E102-ED67-F343-86B1-9180DDD5DA18}" presName="sibTrans" presStyleLbl="sibTrans2D1" presStyleIdx="1" presStyleCnt="8"/>
      <dgm:spPr/>
    </dgm:pt>
    <dgm:pt modelId="{5A42835C-7DDF-AA48-AC85-B457BE4A4DBC}" type="pres">
      <dgm:prSet presAssocID="{E5943A5D-972A-604C-935F-1DB9CDE25F2D}" presName="node" presStyleLbl="node1" presStyleIdx="2" presStyleCnt="8">
        <dgm:presLayoutVars>
          <dgm:bulletEnabled val="1"/>
        </dgm:presLayoutVars>
      </dgm:prSet>
      <dgm:spPr/>
    </dgm:pt>
    <dgm:pt modelId="{5315805E-1C1D-E543-A678-5010E6C98139}" type="pres">
      <dgm:prSet presAssocID="{E5943A5D-972A-604C-935F-1DB9CDE25F2D}" presName="dummy" presStyleCnt="0"/>
      <dgm:spPr/>
    </dgm:pt>
    <dgm:pt modelId="{9D065DB4-4AB8-614C-BE4F-879A747DF747}" type="pres">
      <dgm:prSet presAssocID="{86B17C0C-941F-884D-82EC-51572E689CE0}" presName="sibTrans" presStyleLbl="sibTrans2D1" presStyleIdx="2" presStyleCnt="8"/>
      <dgm:spPr/>
    </dgm:pt>
    <dgm:pt modelId="{9FFC8BDB-9D43-2746-94BD-3D045BB01905}" type="pres">
      <dgm:prSet presAssocID="{B6311091-6F34-994C-B602-9BF9B5BDDFBE}" presName="node" presStyleLbl="node1" presStyleIdx="3" presStyleCnt="8">
        <dgm:presLayoutVars>
          <dgm:bulletEnabled val="1"/>
        </dgm:presLayoutVars>
      </dgm:prSet>
      <dgm:spPr/>
    </dgm:pt>
    <dgm:pt modelId="{ECD433A6-5A41-2340-B527-5ED1E4FC08D3}" type="pres">
      <dgm:prSet presAssocID="{B6311091-6F34-994C-B602-9BF9B5BDDFBE}" presName="dummy" presStyleCnt="0"/>
      <dgm:spPr/>
    </dgm:pt>
    <dgm:pt modelId="{4C70E43A-1773-4149-85D6-8D5CE69E813E}" type="pres">
      <dgm:prSet presAssocID="{7733524F-073A-404C-A09D-F8F8F369F19D}" presName="sibTrans" presStyleLbl="sibTrans2D1" presStyleIdx="3" presStyleCnt="8"/>
      <dgm:spPr/>
    </dgm:pt>
    <dgm:pt modelId="{5AFB7AB7-AE11-1E43-BCCE-368242FD08DD}" type="pres">
      <dgm:prSet presAssocID="{BF8AFFA8-465F-BB46-AAC9-1F7F78AB7EFF}" presName="node" presStyleLbl="node1" presStyleIdx="4" presStyleCnt="8">
        <dgm:presLayoutVars>
          <dgm:bulletEnabled val="1"/>
        </dgm:presLayoutVars>
      </dgm:prSet>
      <dgm:spPr/>
    </dgm:pt>
    <dgm:pt modelId="{8D5F74CC-41D1-DA49-B33E-61990D00F8A4}" type="pres">
      <dgm:prSet presAssocID="{BF8AFFA8-465F-BB46-AAC9-1F7F78AB7EFF}" presName="dummy" presStyleCnt="0"/>
      <dgm:spPr/>
    </dgm:pt>
    <dgm:pt modelId="{217164A2-770E-E64B-88E4-2066EA1BAF7C}" type="pres">
      <dgm:prSet presAssocID="{41859C9A-2334-1F45-BDD5-A2B7C4154EA8}" presName="sibTrans" presStyleLbl="sibTrans2D1" presStyleIdx="4" presStyleCnt="8"/>
      <dgm:spPr/>
    </dgm:pt>
    <dgm:pt modelId="{BE632062-09A4-A14D-B2EE-4F48F04A3C79}" type="pres">
      <dgm:prSet presAssocID="{E34CB418-D0E9-0D4F-A89C-04E06DB57C26}" presName="node" presStyleLbl="node1" presStyleIdx="5" presStyleCnt="8">
        <dgm:presLayoutVars>
          <dgm:bulletEnabled val="1"/>
        </dgm:presLayoutVars>
      </dgm:prSet>
      <dgm:spPr/>
    </dgm:pt>
    <dgm:pt modelId="{DEA096C1-D968-7B4B-A5F4-B495B7A5B00D}" type="pres">
      <dgm:prSet presAssocID="{E34CB418-D0E9-0D4F-A89C-04E06DB57C26}" presName="dummy" presStyleCnt="0"/>
      <dgm:spPr/>
    </dgm:pt>
    <dgm:pt modelId="{C45C8E80-9BAE-6346-B97B-DD013E12F4FF}" type="pres">
      <dgm:prSet presAssocID="{F2386113-0C9B-0D43-8505-568BE900D5F0}" presName="sibTrans" presStyleLbl="sibTrans2D1" presStyleIdx="5" presStyleCnt="8"/>
      <dgm:spPr/>
    </dgm:pt>
    <dgm:pt modelId="{D50DC725-7762-5B47-A8B1-5202F8517CCF}" type="pres">
      <dgm:prSet presAssocID="{D7E5F932-1481-564A-A283-8CCAD5B6C989}" presName="node" presStyleLbl="node1" presStyleIdx="6" presStyleCnt="8">
        <dgm:presLayoutVars>
          <dgm:bulletEnabled val="1"/>
        </dgm:presLayoutVars>
      </dgm:prSet>
      <dgm:spPr/>
    </dgm:pt>
    <dgm:pt modelId="{BD6D61AB-E071-CC40-8635-C46F70EDF4E4}" type="pres">
      <dgm:prSet presAssocID="{D7E5F932-1481-564A-A283-8CCAD5B6C989}" presName="dummy" presStyleCnt="0"/>
      <dgm:spPr/>
    </dgm:pt>
    <dgm:pt modelId="{ADA516DC-F18B-134E-94E1-59649E37FC1E}" type="pres">
      <dgm:prSet presAssocID="{650E5AD0-632C-5E46-8BEB-177BD5B46E2A}" presName="sibTrans" presStyleLbl="sibTrans2D1" presStyleIdx="6" presStyleCnt="8"/>
      <dgm:spPr/>
    </dgm:pt>
    <dgm:pt modelId="{4A4952D9-8244-0349-A1E4-213E2BFC5E7E}" type="pres">
      <dgm:prSet presAssocID="{E9B5240B-8935-5B49-8F02-DD7611AD35E0}" presName="node" presStyleLbl="node1" presStyleIdx="7" presStyleCnt="8">
        <dgm:presLayoutVars>
          <dgm:bulletEnabled val="1"/>
        </dgm:presLayoutVars>
      </dgm:prSet>
      <dgm:spPr/>
    </dgm:pt>
    <dgm:pt modelId="{8F9E043C-1D5E-0D4B-8E3A-4299A6C5108B}" type="pres">
      <dgm:prSet presAssocID="{E9B5240B-8935-5B49-8F02-DD7611AD35E0}" presName="dummy" presStyleCnt="0"/>
      <dgm:spPr/>
    </dgm:pt>
    <dgm:pt modelId="{04CCA2F2-C6D0-6F40-BA7A-54919E9F3DA5}" type="pres">
      <dgm:prSet presAssocID="{4EB2208C-4817-2145-B425-7AD464F1635C}" presName="sibTrans" presStyleLbl="sibTrans2D1" presStyleIdx="7" presStyleCnt="8"/>
      <dgm:spPr/>
    </dgm:pt>
  </dgm:ptLst>
  <dgm:cxnLst>
    <dgm:cxn modelId="{ED86A30A-8FFB-5247-9A26-9CC9FB70C1C4}" type="presOf" srcId="{CBBF853B-5752-7E4D-A4F6-78158CD67ED2}" destId="{615BDBE8-E977-A147-AD94-BB6FCA345B6B}" srcOrd="0" destOrd="0" presId="urn:microsoft.com/office/officeart/2005/8/layout/radial6"/>
    <dgm:cxn modelId="{5F971E0B-67BC-444D-B3CF-5E7A0EE86341}" type="presOf" srcId="{0B5A1BAE-DFE1-6444-98CE-EA8EC3FC5D7E}" destId="{65DD7075-662C-5E4F-9FC5-9EBAAA1D9E7C}" srcOrd="0" destOrd="0" presId="urn:microsoft.com/office/officeart/2005/8/layout/radial6"/>
    <dgm:cxn modelId="{2A70A60C-D00B-7C4D-9D08-8103590A9946}" type="presOf" srcId="{8BD4BAB3-A9F2-0F40-AA70-7071D9B80523}" destId="{BD058F3A-0868-6548-8D0A-A9B7A84A555E}" srcOrd="0" destOrd="0" presId="urn:microsoft.com/office/officeart/2005/8/layout/radial6"/>
    <dgm:cxn modelId="{11930218-A3D7-2D4A-ACBA-B34554622C04}" srcId="{0B5A1BAE-DFE1-6444-98CE-EA8EC3FC5D7E}" destId="{B6311091-6F34-994C-B602-9BF9B5BDDFBE}" srcOrd="3" destOrd="0" parTransId="{A667CA20-F186-814B-91EE-E11B489DE6FD}" sibTransId="{7733524F-073A-404C-A09D-F8F8F369F19D}"/>
    <dgm:cxn modelId="{7A9C7919-0BDD-F240-996A-63DA0A35DE08}" type="presOf" srcId="{B6311091-6F34-994C-B602-9BF9B5BDDFBE}" destId="{9FFC8BDB-9D43-2746-94BD-3D045BB01905}" srcOrd="0" destOrd="0" presId="urn:microsoft.com/office/officeart/2005/8/layout/radial6"/>
    <dgm:cxn modelId="{1E2EF31A-51B1-9642-B67F-865CCC0E30A3}" type="presOf" srcId="{41859C9A-2334-1F45-BDD5-A2B7C4154EA8}" destId="{217164A2-770E-E64B-88E4-2066EA1BAF7C}" srcOrd="0" destOrd="0" presId="urn:microsoft.com/office/officeart/2005/8/layout/radial6"/>
    <dgm:cxn modelId="{98FD791C-F80B-174C-AC32-262082A93E47}" type="presOf" srcId="{F2386113-0C9B-0D43-8505-568BE900D5F0}" destId="{C45C8E80-9BAE-6346-B97B-DD013E12F4FF}" srcOrd="0" destOrd="0" presId="urn:microsoft.com/office/officeart/2005/8/layout/radial6"/>
    <dgm:cxn modelId="{28DFC21D-D999-6945-A319-3E42235EB99B}" type="presOf" srcId="{D7EE93F1-1750-8E4E-A7DB-1B4A641481F6}" destId="{2CDE15BF-3D22-C547-89A4-CAC077BB91E4}" srcOrd="0" destOrd="0" presId="urn:microsoft.com/office/officeart/2005/8/layout/radial6"/>
    <dgm:cxn modelId="{D6FB4236-7670-2D44-8165-52FDF7B8AF2C}" type="presOf" srcId="{E9B5240B-8935-5B49-8F02-DD7611AD35E0}" destId="{4A4952D9-8244-0349-A1E4-213E2BFC5E7E}" srcOrd="0" destOrd="0" presId="urn:microsoft.com/office/officeart/2005/8/layout/radial6"/>
    <dgm:cxn modelId="{1525403B-48E1-A14D-89F1-C1C125775897}" srcId="{0B5A1BAE-DFE1-6444-98CE-EA8EC3FC5D7E}" destId="{E9B5240B-8935-5B49-8F02-DD7611AD35E0}" srcOrd="7" destOrd="0" parTransId="{BCAFE382-B434-A94D-9FEC-0080DBADC5F8}" sibTransId="{4EB2208C-4817-2145-B425-7AD464F1635C}"/>
    <dgm:cxn modelId="{D4623D5F-40E4-0E47-ABA6-D94C82442FFC}" srcId="{0B5A1BAE-DFE1-6444-98CE-EA8EC3FC5D7E}" destId="{BF8AFFA8-465F-BB46-AAC9-1F7F78AB7EFF}" srcOrd="4" destOrd="0" parTransId="{E193806B-3829-294E-A0E2-D1F7325D604C}" sibTransId="{41859C9A-2334-1F45-BDD5-A2B7C4154EA8}"/>
    <dgm:cxn modelId="{44464964-FB31-2541-B9CE-2DC72A4B0A20}" type="presOf" srcId="{BF8AFFA8-465F-BB46-AAC9-1F7F78AB7EFF}" destId="{5AFB7AB7-AE11-1E43-BCCE-368242FD08DD}" srcOrd="0" destOrd="0" presId="urn:microsoft.com/office/officeart/2005/8/layout/radial6"/>
    <dgm:cxn modelId="{5D5E6C45-3C1A-2D40-8B65-CA67BDA686E8}" type="presOf" srcId="{86B17C0C-941F-884D-82EC-51572E689CE0}" destId="{9D065DB4-4AB8-614C-BE4F-879A747DF747}" srcOrd="0" destOrd="0" presId="urn:microsoft.com/office/officeart/2005/8/layout/radial6"/>
    <dgm:cxn modelId="{DAC2856C-A7E1-0748-AE01-F6A166ED9472}" type="presOf" srcId="{7733524F-073A-404C-A09D-F8F8F369F19D}" destId="{4C70E43A-1773-4149-85D6-8D5CE69E813E}" srcOrd="0" destOrd="0" presId="urn:microsoft.com/office/officeart/2005/8/layout/radial6"/>
    <dgm:cxn modelId="{A56D1355-4D3F-AE46-A9C0-3ADCF1E6771B}" type="presOf" srcId="{E34CB418-D0E9-0D4F-A89C-04E06DB57C26}" destId="{BE632062-09A4-A14D-B2EE-4F48F04A3C79}" srcOrd="0" destOrd="0" presId="urn:microsoft.com/office/officeart/2005/8/layout/radial6"/>
    <dgm:cxn modelId="{8D72477B-C927-2545-8A1E-D100D11BE9CF}" type="presOf" srcId="{634C598C-C39D-F142-BCCB-8806E5F2E28E}" destId="{BD78B653-763B-1942-BA00-E41EFC9C0A4D}" srcOrd="0" destOrd="0" presId="urn:microsoft.com/office/officeart/2005/8/layout/radial6"/>
    <dgm:cxn modelId="{3F061787-4AA2-BD4E-A487-D33899AB76B0}" srcId="{0B5A1BAE-DFE1-6444-98CE-EA8EC3FC5D7E}" destId="{D7EE93F1-1750-8E4E-A7DB-1B4A641481F6}" srcOrd="1" destOrd="0" parTransId="{85C8DF5B-73B9-9148-9205-DC8CEC561D53}" sibTransId="{5300E102-ED67-F343-86B1-9180DDD5DA18}"/>
    <dgm:cxn modelId="{C288EA8A-4857-4046-A239-E2BA15BE92BD}" srcId="{0B5A1BAE-DFE1-6444-98CE-EA8EC3FC5D7E}" destId="{CBBF853B-5752-7E4D-A4F6-78158CD67ED2}" srcOrd="0" destOrd="0" parTransId="{12A2B423-A8ED-A742-8E0E-86C8C4843F13}" sibTransId="{634C598C-C39D-F142-BCCB-8806E5F2E28E}"/>
    <dgm:cxn modelId="{6A876E9B-0599-8F41-A8B0-8AF909F4E933}" srcId="{0B5A1BAE-DFE1-6444-98CE-EA8EC3FC5D7E}" destId="{E5943A5D-972A-604C-935F-1DB9CDE25F2D}" srcOrd="2" destOrd="0" parTransId="{91855910-9843-2A47-AF30-64B89056DA23}" sibTransId="{86B17C0C-941F-884D-82EC-51572E689CE0}"/>
    <dgm:cxn modelId="{461E4FAE-6043-CA47-9D30-5818A3B047F2}" type="presOf" srcId="{5300E102-ED67-F343-86B1-9180DDD5DA18}" destId="{6BEDB0AE-C0C4-B34F-86CC-B3A1863D7FB6}" srcOrd="0" destOrd="0" presId="urn:microsoft.com/office/officeart/2005/8/layout/radial6"/>
    <dgm:cxn modelId="{85E272BD-1A21-D149-A1F0-754DC748C8F6}" srcId="{0B5A1BAE-DFE1-6444-98CE-EA8EC3FC5D7E}" destId="{D7E5F932-1481-564A-A283-8CCAD5B6C989}" srcOrd="6" destOrd="0" parTransId="{91A492EE-D315-8843-AE97-5CBFCFFBA161}" sibTransId="{650E5AD0-632C-5E46-8BEB-177BD5B46E2A}"/>
    <dgm:cxn modelId="{6F95E6BD-E2C9-FF47-9036-EA5F7A1BFA09}" type="presOf" srcId="{D7E5F932-1481-564A-A283-8CCAD5B6C989}" destId="{D50DC725-7762-5B47-A8B1-5202F8517CCF}" srcOrd="0" destOrd="0" presId="urn:microsoft.com/office/officeart/2005/8/layout/radial6"/>
    <dgm:cxn modelId="{F7807DBF-15F6-C048-83A4-3AF2533B8C70}" type="presOf" srcId="{E5943A5D-972A-604C-935F-1DB9CDE25F2D}" destId="{5A42835C-7DDF-AA48-AC85-B457BE4A4DBC}" srcOrd="0" destOrd="0" presId="urn:microsoft.com/office/officeart/2005/8/layout/radial6"/>
    <dgm:cxn modelId="{C82787D3-6FDF-6A4E-8F19-9890ACF5B85F}" type="presOf" srcId="{650E5AD0-632C-5E46-8BEB-177BD5B46E2A}" destId="{ADA516DC-F18B-134E-94E1-59649E37FC1E}" srcOrd="0" destOrd="0" presId="urn:microsoft.com/office/officeart/2005/8/layout/radial6"/>
    <dgm:cxn modelId="{B69029E1-3728-FE47-88ED-B67097893835}" srcId="{8BD4BAB3-A9F2-0F40-AA70-7071D9B80523}" destId="{0B5A1BAE-DFE1-6444-98CE-EA8EC3FC5D7E}" srcOrd="0" destOrd="0" parTransId="{31B8E70B-546F-AA4D-8DC8-22D00E719AAB}" sibTransId="{8E7016E7-3DB9-434F-A0EE-121941A214D8}"/>
    <dgm:cxn modelId="{657490ED-AC23-3F4E-A27B-B57305141574}" type="presOf" srcId="{4EB2208C-4817-2145-B425-7AD464F1635C}" destId="{04CCA2F2-C6D0-6F40-BA7A-54919E9F3DA5}" srcOrd="0" destOrd="0" presId="urn:microsoft.com/office/officeart/2005/8/layout/radial6"/>
    <dgm:cxn modelId="{3729E0ED-61D3-8940-8BF1-44167DD4F092}" srcId="{0B5A1BAE-DFE1-6444-98CE-EA8EC3FC5D7E}" destId="{E34CB418-D0E9-0D4F-A89C-04E06DB57C26}" srcOrd="5" destOrd="0" parTransId="{0157733C-BBBF-5748-8ACA-450317B25331}" sibTransId="{F2386113-0C9B-0D43-8505-568BE900D5F0}"/>
    <dgm:cxn modelId="{42F3B7ED-0FD0-5243-AD43-AB2DDC2C0FF0}" type="presParOf" srcId="{BD058F3A-0868-6548-8D0A-A9B7A84A555E}" destId="{65DD7075-662C-5E4F-9FC5-9EBAAA1D9E7C}" srcOrd="0" destOrd="0" presId="urn:microsoft.com/office/officeart/2005/8/layout/radial6"/>
    <dgm:cxn modelId="{406AE491-C10A-294A-9FD0-FC79D1462FE2}" type="presParOf" srcId="{BD058F3A-0868-6548-8D0A-A9B7A84A555E}" destId="{615BDBE8-E977-A147-AD94-BB6FCA345B6B}" srcOrd="1" destOrd="0" presId="urn:microsoft.com/office/officeart/2005/8/layout/radial6"/>
    <dgm:cxn modelId="{707A0771-9447-2347-AFD3-293957E4C3D5}" type="presParOf" srcId="{BD058F3A-0868-6548-8D0A-A9B7A84A555E}" destId="{0BEECBBE-D86A-9347-BE91-EEA91BE9D541}" srcOrd="2" destOrd="0" presId="urn:microsoft.com/office/officeart/2005/8/layout/radial6"/>
    <dgm:cxn modelId="{70EE2286-320A-264F-A4C2-FBC9748EB6EF}" type="presParOf" srcId="{BD058F3A-0868-6548-8D0A-A9B7A84A555E}" destId="{BD78B653-763B-1942-BA00-E41EFC9C0A4D}" srcOrd="3" destOrd="0" presId="urn:microsoft.com/office/officeart/2005/8/layout/radial6"/>
    <dgm:cxn modelId="{110B5642-A3F0-654E-92E3-65E523FBA6F2}" type="presParOf" srcId="{BD058F3A-0868-6548-8D0A-A9B7A84A555E}" destId="{2CDE15BF-3D22-C547-89A4-CAC077BB91E4}" srcOrd="4" destOrd="0" presId="urn:microsoft.com/office/officeart/2005/8/layout/radial6"/>
    <dgm:cxn modelId="{D44915FF-0316-9640-9FCF-889ED424CCFF}" type="presParOf" srcId="{BD058F3A-0868-6548-8D0A-A9B7A84A555E}" destId="{97CA546E-A16A-4347-8E8A-D6CBBF265914}" srcOrd="5" destOrd="0" presId="urn:microsoft.com/office/officeart/2005/8/layout/radial6"/>
    <dgm:cxn modelId="{AB4B1824-DAA5-D64D-8E49-A5DB505F9FC8}" type="presParOf" srcId="{BD058F3A-0868-6548-8D0A-A9B7A84A555E}" destId="{6BEDB0AE-C0C4-B34F-86CC-B3A1863D7FB6}" srcOrd="6" destOrd="0" presId="urn:microsoft.com/office/officeart/2005/8/layout/radial6"/>
    <dgm:cxn modelId="{669C6253-9C26-E54D-991B-4A03522B485A}" type="presParOf" srcId="{BD058F3A-0868-6548-8D0A-A9B7A84A555E}" destId="{5A42835C-7DDF-AA48-AC85-B457BE4A4DBC}" srcOrd="7" destOrd="0" presId="urn:microsoft.com/office/officeart/2005/8/layout/radial6"/>
    <dgm:cxn modelId="{C53F4F68-F333-7941-9131-281B7C8A5755}" type="presParOf" srcId="{BD058F3A-0868-6548-8D0A-A9B7A84A555E}" destId="{5315805E-1C1D-E543-A678-5010E6C98139}" srcOrd="8" destOrd="0" presId="urn:microsoft.com/office/officeart/2005/8/layout/radial6"/>
    <dgm:cxn modelId="{F1C0C9C0-CCDF-4948-A574-EC92CC2749A5}" type="presParOf" srcId="{BD058F3A-0868-6548-8D0A-A9B7A84A555E}" destId="{9D065DB4-4AB8-614C-BE4F-879A747DF747}" srcOrd="9" destOrd="0" presId="urn:microsoft.com/office/officeart/2005/8/layout/radial6"/>
    <dgm:cxn modelId="{8D93C015-3375-E843-A5A9-5D1CC65780DE}" type="presParOf" srcId="{BD058F3A-0868-6548-8D0A-A9B7A84A555E}" destId="{9FFC8BDB-9D43-2746-94BD-3D045BB01905}" srcOrd="10" destOrd="0" presId="urn:microsoft.com/office/officeart/2005/8/layout/radial6"/>
    <dgm:cxn modelId="{E049DFD2-2D27-F741-BFE4-85B98D477C2A}" type="presParOf" srcId="{BD058F3A-0868-6548-8D0A-A9B7A84A555E}" destId="{ECD433A6-5A41-2340-B527-5ED1E4FC08D3}" srcOrd="11" destOrd="0" presId="urn:microsoft.com/office/officeart/2005/8/layout/radial6"/>
    <dgm:cxn modelId="{BC6FDF20-6C82-C94B-A7C2-7F7EFFF76524}" type="presParOf" srcId="{BD058F3A-0868-6548-8D0A-A9B7A84A555E}" destId="{4C70E43A-1773-4149-85D6-8D5CE69E813E}" srcOrd="12" destOrd="0" presId="urn:microsoft.com/office/officeart/2005/8/layout/radial6"/>
    <dgm:cxn modelId="{206539DA-B199-524C-B252-5BCAC36DBDF2}" type="presParOf" srcId="{BD058F3A-0868-6548-8D0A-A9B7A84A555E}" destId="{5AFB7AB7-AE11-1E43-BCCE-368242FD08DD}" srcOrd="13" destOrd="0" presId="urn:microsoft.com/office/officeart/2005/8/layout/radial6"/>
    <dgm:cxn modelId="{A0D94113-57BF-AF44-8A29-951507C26A86}" type="presParOf" srcId="{BD058F3A-0868-6548-8D0A-A9B7A84A555E}" destId="{8D5F74CC-41D1-DA49-B33E-61990D00F8A4}" srcOrd="14" destOrd="0" presId="urn:microsoft.com/office/officeart/2005/8/layout/radial6"/>
    <dgm:cxn modelId="{2F5EAF46-1779-B445-A181-A62084CF63F7}" type="presParOf" srcId="{BD058F3A-0868-6548-8D0A-A9B7A84A555E}" destId="{217164A2-770E-E64B-88E4-2066EA1BAF7C}" srcOrd="15" destOrd="0" presId="urn:microsoft.com/office/officeart/2005/8/layout/radial6"/>
    <dgm:cxn modelId="{5390A54E-64AF-BF48-94CA-FBA4DA3F2EFA}" type="presParOf" srcId="{BD058F3A-0868-6548-8D0A-A9B7A84A555E}" destId="{BE632062-09A4-A14D-B2EE-4F48F04A3C79}" srcOrd="16" destOrd="0" presId="urn:microsoft.com/office/officeart/2005/8/layout/radial6"/>
    <dgm:cxn modelId="{CCD431A2-E634-D749-8491-40755FC33338}" type="presParOf" srcId="{BD058F3A-0868-6548-8D0A-A9B7A84A555E}" destId="{DEA096C1-D968-7B4B-A5F4-B495B7A5B00D}" srcOrd="17" destOrd="0" presId="urn:microsoft.com/office/officeart/2005/8/layout/radial6"/>
    <dgm:cxn modelId="{40B22CE9-4EA2-AD4E-A56A-F48C54BD34B8}" type="presParOf" srcId="{BD058F3A-0868-6548-8D0A-A9B7A84A555E}" destId="{C45C8E80-9BAE-6346-B97B-DD013E12F4FF}" srcOrd="18" destOrd="0" presId="urn:microsoft.com/office/officeart/2005/8/layout/radial6"/>
    <dgm:cxn modelId="{9193C0BA-2DBA-4D44-95F9-C82EAD98E3F7}" type="presParOf" srcId="{BD058F3A-0868-6548-8D0A-A9B7A84A555E}" destId="{D50DC725-7762-5B47-A8B1-5202F8517CCF}" srcOrd="19" destOrd="0" presId="urn:microsoft.com/office/officeart/2005/8/layout/radial6"/>
    <dgm:cxn modelId="{DC98EB3A-90AA-684B-B463-3442CC9E1A55}" type="presParOf" srcId="{BD058F3A-0868-6548-8D0A-A9B7A84A555E}" destId="{BD6D61AB-E071-CC40-8635-C46F70EDF4E4}" srcOrd="20" destOrd="0" presId="urn:microsoft.com/office/officeart/2005/8/layout/radial6"/>
    <dgm:cxn modelId="{9732B673-8088-0148-9739-D213BC0A5513}" type="presParOf" srcId="{BD058F3A-0868-6548-8D0A-A9B7A84A555E}" destId="{ADA516DC-F18B-134E-94E1-59649E37FC1E}" srcOrd="21" destOrd="0" presId="urn:microsoft.com/office/officeart/2005/8/layout/radial6"/>
    <dgm:cxn modelId="{A9B1E1B7-9E58-DC4F-82F6-0F8D9F0638E5}" type="presParOf" srcId="{BD058F3A-0868-6548-8D0A-A9B7A84A555E}" destId="{4A4952D9-8244-0349-A1E4-213E2BFC5E7E}" srcOrd="22" destOrd="0" presId="urn:microsoft.com/office/officeart/2005/8/layout/radial6"/>
    <dgm:cxn modelId="{713BDB4F-685C-934E-A6E8-6438C0610A8F}" type="presParOf" srcId="{BD058F3A-0868-6548-8D0A-A9B7A84A555E}" destId="{8F9E043C-1D5E-0D4B-8E3A-4299A6C5108B}" srcOrd="23" destOrd="0" presId="urn:microsoft.com/office/officeart/2005/8/layout/radial6"/>
    <dgm:cxn modelId="{B713250E-249F-604F-A616-D78ADBA0D7B8}" type="presParOf" srcId="{BD058F3A-0868-6548-8D0A-A9B7A84A555E}" destId="{04CCA2F2-C6D0-6F40-BA7A-54919E9F3DA5}" srcOrd="24"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BD4BAB3-A9F2-0F40-AA70-7071D9B80523}" type="doc">
      <dgm:prSet loTypeId="urn:microsoft.com/office/officeart/2005/8/layout/radial6" loCatId="" qsTypeId="urn:microsoft.com/office/officeart/2005/8/quickstyle/simple4" qsCatId="simple" csTypeId="urn:microsoft.com/office/officeart/2005/8/colors/accent1_2" csCatId="accent1" phldr="1"/>
      <dgm:spPr/>
      <dgm:t>
        <a:bodyPr/>
        <a:lstStyle/>
        <a:p>
          <a:endParaRPr lang="en-US"/>
        </a:p>
      </dgm:t>
    </dgm:pt>
    <dgm:pt modelId="{0B5A1BAE-DFE1-6444-98CE-EA8EC3FC5D7E}">
      <dgm:prSet phldrT="[Text]"/>
      <dgm:spPr/>
      <dgm:t>
        <a:bodyPr/>
        <a:lstStyle/>
        <a:p>
          <a:r>
            <a:rPr lang="en-US" dirty="0" err="1">
              <a:solidFill>
                <a:srgbClr val="000000"/>
              </a:solidFill>
            </a:rPr>
            <a:t>Brexit</a:t>
          </a:r>
          <a:endParaRPr lang="en-US" dirty="0">
            <a:solidFill>
              <a:srgbClr val="000000"/>
            </a:solidFill>
          </a:endParaRPr>
        </a:p>
      </dgm:t>
    </dgm:pt>
    <dgm:pt modelId="{31B8E70B-546F-AA4D-8DC8-22D00E719AAB}" type="parTrans" cxnId="{B69029E1-3728-FE47-88ED-B67097893835}">
      <dgm:prSet/>
      <dgm:spPr/>
      <dgm:t>
        <a:bodyPr/>
        <a:lstStyle/>
        <a:p>
          <a:endParaRPr lang="en-US"/>
        </a:p>
      </dgm:t>
    </dgm:pt>
    <dgm:pt modelId="{8E7016E7-3DB9-434F-A0EE-121941A214D8}" type="sibTrans" cxnId="{B69029E1-3728-FE47-88ED-B67097893835}">
      <dgm:prSet/>
      <dgm:spPr/>
      <dgm:t>
        <a:bodyPr/>
        <a:lstStyle/>
        <a:p>
          <a:endParaRPr lang="en-US"/>
        </a:p>
      </dgm:t>
    </dgm:pt>
    <dgm:pt modelId="{CBBF853B-5752-7E4D-A4F6-78158CD67ED2}">
      <dgm:prSet phldrT="[Text]"/>
      <dgm:spPr/>
      <dgm:t>
        <a:bodyPr/>
        <a:lstStyle/>
        <a:p>
          <a:r>
            <a:rPr lang="en-US" dirty="0">
              <a:solidFill>
                <a:srgbClr val="000000"/>
              </a:solidFill>
            </a:rPr>
            <a:t>Adequacy decision</a:t>
          </a:r>
        </a:p>
      </dgm:t>
    </dgm:pt>
    <dgm:pt modelId="{12A2B423-A8ED-A742-8E0E-86C8C4843F13}" type="parTrans" cxnId="{C288EA8A-4857-4046-A239-E2BA15BE92BD}">
      <dgm:prSet/>
      <dgm:spPr/>
      <dgm:t>
        <a:bodyPr/>
        <a:lstStyle/>
        <a:p>
          <a:endParaRPr lang="en-US"/>
        </a:p>
      </dgm:t>
    </dgm:pt>
    <dgm:pt modelId="{634C598C-C39D-F142-BCCB-8806E5F2E28E}" type="sibTrans" cxnId="{C288EA8A-4857-4046-A239-E2BA15BE92BD}">
      <dgm:prSet/>
      <dgm:spPr/>
      <dgm:t>
        <a:bodyPr/>
        <a:lstStyle/>
        <a:p>
          <a:endParaRPr lang="en-US"/>
        </a:p>
      </dgm:t>
    </dgm:pt>
    <dgm:pt modelId="{BF8AFFA8-465F-BB46-AAC9-1F7F78AB7EFF}">
      <dgm:prSet phldrT="[Text]"/>
      <dgm:spPr/>
      <dgm:t>
        <a:bodyPr/>
        <a:lstStyle/>
        <a:p>
          <a:r>
            <a:rPr lang="en-US" dirty="0">
              <a:solidFill>
                <a:srgbClr val="000000"/>
              </a:solidFill>
            </a:rPr>
            <a:t>Negotiated arrangement</a:t>
          </a:r>
        </a:p>
      </dgm:t>
    </dgm:pt>
    <dgm:pt modelId="{E193806B-3829-294E-A0E2-D1F7325D604C}" type="parTrans" cxnId="{D4623D5F-40E4-0E47-ABA6-D94C82442FFC}">
      <dgm:prSet/>
      <dgm:spPr/>
      <dgm:t>
        <a:bodyPr/>
        <a:lstStyle/>
        <a:p>
          <a:endParaRPr lang="en-US"/>
        </a:p>
      </dgm:t>
    </dgm:pt>
    <dgm:pt modelId="{41859C9A-2334-1F45-BDD5-A2B7C4154EA8}" type="sibTrans" cxnId="{D4623D5F-40E4-0E47-ABA6-D94C82442FFC}">
      <dgm:prSet/>
      <dgm:spPr/>
      <dgm:t>
        <a:bodyPr/>
        <a:lstStyle/>
        <a:p>
          <a:endParaRPr lang="en-US"/>
        </a:p>
      </dgm:t>
    </dgm:pt>
    <dgm:pt modelId="{E34CB418-D0E9-0D4F-A89C-04E06DB57C26}">
      <dgm:prSet phldrT="[Text]"/>
      <dgm:spPr/>
      <dgm:t>
        <a:bodyPr/>
        <a:lstStyle/>
        <a:p>
          <a:r>
            <a:rPr lang="en-US" sz="1100" dirty="0">
              <a:solidFill>
                <a:srgbClr val="000000"/>
              </a:solidFill>
            </a:rPr>
            <a:t>Third country status</a:t>
          </a:r>
        </a:p>
      </dgm:t>
    </dgm:pt>
    <dgm:pt modelId="{0157733C-BBBF-5748-8ACA-450317B25331}" type="parTrans" cxnId="{3729E0ED-61D3-8940-8BF1-44167DD4F092}">
      <dgm:prSet/>
      <dgm:spPr/>
      <dgm:t>
        <a:bodyPr/>
        <a:lstStyle/>
        <a:p>
          <a:endParaRPr lang="en-US"/>
        </a:p>
      </dgm:t>
    </dgm:pt>
    <dgm:pt modelId="{F2386113-0C9B-0D43-8505-568BE900D5F0}" type="sibTrans" cxnId="{3729E0ED-61D3-8940-8BF1-44167DD4F092}">
      <dgm:prSet/>
      <dgm:spPr/>
      <dgm:t>
        <a:bodyPr/>
        <a:lstStyle/>
        <a:p>
          <a:endParaRPr lang="en-US"/>
        </a:p>
      </dgm:t>
    </dgm:pt>
    <dgm:pt modelId="{D7E5F932-1481-564A-A283-8CCAD5B6C989}">
      <dgm:prSet phldrT="[Text]"/>
      <dgm:spPr/>
      <dgm:t>
        <a:bodyPr/>
        <a:lstStyle/>
        <a:p>
          <a:r>
            <a:rPr lang="en-US" dirty="0">
              <a:solidFill>
                <a:srgbClr val="000000"/>
              </a:solidFill>
            </a:rPr>
            <a:t>Other grounds such as consent and legal necessity</a:t>
          </a:r>
        </a:p>
      </dgm:t>
    </dgm:pt>
    <dgm:pt modelId="{91A492EE-D315-8843-AE97-5CBFCFFBA161}" type="parTrans" cxnId="{85E272BD-1A21-D149-A1F0-754DC748C8F6}">
      <dgm:prSet/>
      <dgm:spPr/>
      <dgm:t>
        <a:bodyPr/>
        <a:lstStyle/>
        <a:p>
          <a:endParaRPr lang="en-US"/>
        </a:p>
      </dgm:t>
    </dgm:pt>
    <dgm:pt modelId="{650E5AD0-632C-5E46-8BEB-177BD5B46E2A}" type="sibTrans" cxnId="{85E272BD-1A21-D149-A1F0-754DC748C8F6}">
      <dgm:prSet/>
      <dgm:spPr/>
      <dgm:t>
        <a:bodyPr/>
        <a:lstStyle/>
        <a:p>
          <a:endParaRPr lang="en-US"/>
        </a:p>
      </dgm:t>
    </dgm:pt>
    <dgm:pt modelId="{CEE909D1-36E4-4E42-B4CA-3C11C8B043D6}">
      <dgm:prSet phldrT="[Text]" custT="1"/>
      <dgm:spPr/>
      <dgm:t>
        <a:bodyPr/>
        <a:lstStyle/>
        <a:p>
          <a:r>
            <a:rPr lang="en-US" sz="900" dirty="0">
              <a:solidFill>
                <a:srgbClr val="000000"/>
              </a:solidFill>
            </a:rPr>
            <a:t>SCC</a:t>
          </a:r>
        </a:p>
      </dgm:t>
    </dgm:pt>
    <dgm:pt modelId="{673C1993-2717-9E42-9315-26DCCC71347F}" type="parTrans" cxnId="{52DEEECB-01AB-CB47-A524-0EDE3DD60CB6}">
      <dgm:prSet/>
      <dgm:spPr/>
      <dgm:t>
        <a:bodyPr/>
        <a:lstStyle/>
        <a:p>
          <a:endParaRPr lang="en-US"/>
        </a:p>
      </dgm:t>
    </dgm:pt>
    <dgm:pt modelId="{4A687ABB-581A-A442-9640-2487B7E66B54}" type="sibTrans" cxnId="{52DEEECB-01AB-CB47-A524-0EDE3DD60CB6}">
      <dgm:prSet/>
      <dgm:spPr/>
      <dgm:t>
        <a:bodyPr/>
        <a:lstStyle/>
        <a:p>
          <a:endParaRPr lang="en-US"/>
        </a:p>
      </dgm:t>
    </dgm:pt>
    <dgm:pt modelId="{2870EC6A-1437-2F4D-AED7-ACF147679C87}">
      <dgm:prSet phldrT="[Text]" custT="1"/>
      <dgm:spPr/>
      <dgm:t>
        <a:bodyPr/>
        <a:lstStyle/>
        <a:p>
          <a:r>
            <a:rPr lang="en-US" sz="900" dirty="0">
              <a:solidFill>
                <a:srgbClr val="000000"/>
              </a:solidFill>
            </a:rPr>
            <a:t>BCR</a:t>
          </a:r>
        </a:p>
      </dgm:t>
    </dgm:pt>
    <dgm:pt modelId="{C13F7FF1-119A-CA42-81E0-E003358175DE}" type="parTrans" cxnId="{AECF87ED-E915-B447-8AC8-386E641AA1E8}">
      <dgm:prSet/>
      <dgm:spPr/>
      <dgm:t>
        <a:bodyPr/>
        <a:lstStyle/>
        <a:p>
          <a:endParaRPr lang="en-US"/>
        </a:p>
      </dgm:t>
    </dgm:pt>
    <dgm:pt modelId="{C461246F-2B10-1042-9774-6612E21DBEF2}" type="sibTrans" cxnId="{AECF87ED-E915-B447-8AC8-386E641AA1E8}">
      <dgm:prSet/>
      <dgm:spPr/>
      <dgm:t>
        <a:bodyPr/>
        <a:lstStyle/>
        <a:p>
          <a:endParaRPr lang="en-US"/>
        </a:p>
      </dgm:t>
    </dgm:pt>
    <dgm:pt modelId="{0FFF5BE4-981C-E347-A388-DBE102F2B51E}">
      <dgm:prSet phldrT="[Text]" custT="1"/>
      <dgm:spPr/>
      <dgm:t>
        <a:bodyPr/>
        <a:lstStyle/>
        <a:p>
          <a:r>
            <a:rPr lang="en-US" sz="900" dirty="0">
              <a:solidFill>
                <a:srgbClr val="000000"/>
              </a:solidFill>
            </a:rPr>
            <a:t>ODTA</a:t>
          </a:r>
        </a:p>
      </dgm:t>
    </dgm:pt>
    <dgm:pt modelId="{2436F3AC-26FF-5A40-9AC3-2F993AB1E5BF}" type="parTrans" cxnId="{DE724CA7-B815-5049-9251-317AF9F8D7FC}">
      <dgm:prSet/>
      <dgm:spPr/>
      <dgm:t>
        <a:bodyPr/>
        <a:lstStyle/>
        <a:p>
          <a:endParaRPr lang="en-US"/>
        </a:p>
      </dgm:t>
    </dgm:pt>
    <dgm:pt modelId="{BE4C0FBA-B626-454F-B4AC-55C729D41CF9}" type="sibTrans" cxnId="{DE724CA7-B815-5049-9251-317AF9F8D7FC}">
      <dgm:prSet/>
      <dgm:spPr/>
      <dgm:t>
        <a:bodyPr/>
        <a:lstStyle/>
        <a:p>
          <a:endParaRPr lang="en-US"/>
        </a:p>
      </dgm:t>
    </dgm:pt>
    <dgm:pt modelId="{BD058F3A-0868-6548-8D0A-A9B7A84A555E}" type="pres">
      <dgm:prSet presAssocID="{8BD4BAB3-A9F2-0F40-AA70-7071D9B80523}" presName="Name0" presStyleCnt="0">
        <dgm:presLayoutVars>
          <dgm:chMax val="1"/>
          <dgm:dir/>
          <dgm:animLvl val="ctr"/>
          <dgm:resizeHandles val="exact"/>
        </dgm:presLayoutVars>
      </dgm:prSet>
      <dgm:spPr/>
    </dgm:pt>
    <dgm:pt modelId="{65DD7075-662C-5E4F-9FC5-9EBAAA1D9E7C}" type="pres">
      <dgm:prSet presAssocID="{0B5A1BAE-DFE1-6444-98CE-EA8EC3FC5D7E}" presName="centerShape" presStyleLbl="node0" presStyleIdx="0" presStyleCnt="1"/>
      <dgm:spPr/>
    </dgm:pt>
    <dgm:pt modelId="{615BDBE8-E977-A147-AD94-BB6FCA345B6B}" type="pres">
      <dgm:prSet presAssocID="{CBBF853B-5752-7E4D-A4F6-78158CD67ED2}" presName="node" presStyleLbl="node1" presStyleIdx="0" presStyleCnt="4">
        <dgm:presLayoutVars>
          <dgm:bulletEnabled val="1"/>
        </dgm:presLayoutVars>
      </dgm:prSet>
      <dgm:spPr/>
    </dgm:pt>
    <dgm:pt modelId="{0BEECBBE-D86A-9347-BE91-EEA91BE9D541}" type="pres">
      <dgm:prSet presAssocID="{CBBF853B-5752-7E4D-A4F6-78158CD67ED2}" presName="dummy" presStyleCnt="0"/>
      <dgm:spPr/>
    </dgm:pt>
    <dgm:pt modelId="{BD78B653-763B-1942-BA00-E41EFC9C0A4D}" type="pres">
      <dgm:prSet presAssocID="{634C598C-C39D-F142-BCCB-8806E5F2E28E}" presName="sibTrans" presStyleLbl="sibTrans2D1" presStyleIdx="0" presStyleCnt="4"/>
      <dgm:spPr/>
    </dgm:pt>
    <dgm:pt modelId="{5AFB7AB7-AE11-1E43-BCCE-368242FD08DD}" type="pres">
      <dgm:prSet presAssocID="{BF8AFFA8-465F-BB46-AAC9-1F7F78AB7EFF}" presName="node" presStyleLbl="node1" presStyleIdx="1" presStyleCnt="4">
        <dgm:presLayoutVars>
          <dgm:bulletEnabled val="1"/>
        </dgm:presLayoutVars>
      </dgm:prSet>
      <dgm:spPr/>
    </dgm:pt>
    <dgm:pt modelId="{8D5F74CC-41D1-DA49-B33E-61990D00F8A4}" type="pres">
      <dgm:prSet presAssocID="{BF8AFFA8-465F-BB46-AAC9-1F7F78AB7EFF}" presName="dummy" presStyleCnt="0"/>
      <dgm:spPr/>
    </dgm:pt>
    <dgm:pt modelId="{217164A2-770E-E64B-88E4-2066EA1BAF7C}" type="pres">
      <dgm:prSet presAssocID="{41859C9A-2334-1F45-BDD5-A2B7C4154EA8}" presName="sibTrans" presStyleLbl="sibTrans2D1" presStyleIdx="1" presStyleCnt="4"/>
      <dgm:spPr/>
    </dgm:pt>
    <dgm:pt modelId="{D50DC725-7762-5B47-A8B1-5202F8517CCF}" type="pres">
      <dgm:prSet presAssocID="{D7E5F932-1481-564A-A283-8CCAD5B6C989}" presName="node" presStyleLbl="node1" presStyleIdx="2" presStyleCnt="4">
        <dgm:presLayoutVars>
          <dgm:bulletEnabled val="1"/>
        </dgm:presLayoutVars>
      </dgm:prSet>
      <dgm:spPr/>
    </dgm:pt>
    <dgm:pt modelId="{BD6D61AB-E071-CC40-8635-C46F70EDF4E4}" type="pres">
      <dgm:prSet presAssocID="{D7E5F932-1481-564A-A283-8CCAD5B6C989}" presName="dummy" presStyleCnt="0"/>
      <dgm:spPr/>
    </dgm:pt>
    <dgm:pt modelId="{ADA516DC-F18B-134E-94E1-59649E37FC1E}" type="pres">
      <dgm:prSet presAssocID="{650E5AD0-632C-5E46-8BEB-177BD5B46E2A}" presName="sibTrans" presStyleLbl="sibTrans2D1" presStyleIdx="2" presStyleCnt="4"/>
      <dgm:spPr/>
    </dgm:pt>
    <dgm:pt modelId="{BE632062-09A4-A14D-B2EE-4F48F04A3C79}" type="pres">
      <dgm:prSet presAssocID="{E34CB418-D0E9-0D4F-A89C-04E06DB57C26}" presName="node" presStyleLbl="node1" presStyleIdx="3" presStyleCnt="4" custScaleX="134406">
        <dgm:presLayoutVars>
          <dgm:bulletEnabled val="1"/>
        </dgm:presLayoutVars>
      </dgm:prSet>
      <dgm:spPr/>
    </dgm:pt>
    <dgm:pt modelId="{DEA096C1-D968-7B4B-A5F4-B495B7A5B00D}" type="pres">
      <dgm:prSet presAssocID="{E34CB418-D0E9-0D4F-A89C-04E06DB57C26}" presName="dummy" presStyleCnt="0"/>
      <dgm:spPr/>
    </dgm:pt>
    <dgm:pt modelId="{C45C8E80-9BAE-6346-B97B-DD013E12F4FF}" type="pres">
      <dgm:prSet presAssocID="{F2386113-0C9B-0D43-8505-568BE900D5F0}" presName="sibTrans" presStyleLbl="sibTrans2D1" presStyleIdx="3" presStyleCnt="4"/>
      <dgm:spPr/>
    </dgm:pt>
  </dgm:ptLst>
  <dgm:cxnLst>
    <dgm:cxn modelId="{7FCC4D27-31F3-C04C-9196-68EE904A6D70}" type="presOf" srcId="{41859C9A-2334-1F45-BDD5-A2B7C4154EA8}" destId="{217164A2-770E-E64B-88E4-2066EA1BAF7C}" srcOrd="0" destOrd="0" presId="urn:microsoft.com/office/officeart/2005/8/layout/radial6"/>
    <dgm:cxn modelId="{15759F40-CBE4-A043-A610-22C7B5616A16}" type="presOf" srcId="{D7E5F932-1481-564A-A283-8CCAD5B6C989}" destId="{D50DC725-7762-5B47-A8B1-5202F8517CCF}" srcOrd="0" destOrd="0" presId="urn:microsoft.com/office/officeart/2005/8/layout/radial6"/>
    <dgm:cxn modelId="{D4623D5F-40E4-0E47-ABA6-D94C82442FFC}" srcId="{0B5A1BAE-DFE1-6444-98CE-EA8EC3FC5D7E}" destId="{BF8AFFA8-465F-BB46-AAC9-1F7F78AB7EFF}" srcOrd="1" destOrd="0" parTransId="{E193806B-3829-294E-A0E2-D1F7325D604C}" sibTransId="{41859C9A-2334-1F45-BDD5-A2B7C4154EA8}"/>
    <dgm:cxn modelId="{93479659-FC9A-5643-8E27-921E374324C9}" type="presOf" srcId="{8BD4BAB3-A9F2-0F40-AA70-7071D9B80523}" destId="{BD058F3A-0868-6548-8D0A-A9B7A84A555E}" srcOrd="0" destOrd="0" presId="urn:microsoft.com/office/officeart/2005/8/layout/radial6"/>
    <dgm:cxn modelId="{C288EA8A-4857-4046-A239-E2BA15BE92BD}" srcId="{0B5A1BAE-DFE1-6444-98CE-EA8EC3FC5D7E}" destId="{CBBF853B-5752-7E4D-A4F6-78158CD67ED2}" srcOrd="0" destOrd="0" parTransId="{12A2B423-A8ED-A742-8E0E-86C8C4843F13}" sibTransId="{634C598C-C39D-F142-BCCB-8806E5F2E28E}"/>
    <dgm:cxn modelId="{CD69A88D-16B7-CE48-80FE-5E6C1416C703}" type="presOf" srcId="{CBBF853B-5752-7E4D-A4F6-78158CD67ED2}" destId="{615BDBE8-E977-A147-AD94-BB6FCA345B6B}" srcOrd="0" destOrd="0" presId="urn:microsoft.com/office/officeart/2005/8/layout/radial6"/>
    <dgm:cxn modelId="{39A9C29B-0C57-DF42-A39C-99780FE102E8}" type="presOf" srcId="{CEE909D1-36E4-4E42-B4CA-3C11C8B043D6}" destId="{BE632062-09A4-A14D-B2EE-4F48F04A3C79}" srcOrd="0" destOrd="1" presId="urn:microsoft.com/office/officeart/2005/8/layout/radial6"/>
    <dgm:cxn modelId="{DE724CA7-B815-5049-9251-317AF9F8D7FC}" srcId="{E34CB418-D0E9-0D4F-A89C-04E06DB57C26}" destId="{0FFF5BE4-981C-E347-A388-DBE102F2B51E}" srcOrd="2" destOrd="0" parTransId="{2436F3AC-26FF-5A40-9AC3-2F993AB1E5BF}" sibTransId="{BE4C0FBA-B626-454F-B4AC-55C729D41CF9}"/>
    <dgm:cxn modelId="{99A2F1B4-1345-CE4A-9AB1-F348B00E5F9B}" type="presOf" srcId="{0FFF5BE4-981C-E347-A388-DBE102F2B51E}" destId="{BE632062-09A4-A14D-B2EE-4F48F04A3C79}" srcOrd="0" destOrd="3" presId="urn:microsoft.com/office/officeart/2005/8/layout/radial6"/>
    <dgm:cxn modelId="{85E272BD-1A21-D149-A1F0-754DC748C8F6}" srcId="{0B5A1BAE-DFE1-6444-98CE-EA8EC3FC5D7E}" destId="{D7E5F932-1481-564A-A283-8CCAD5B6C989}" srcOrd="2" destOrd="0" parTransId="{91A492EE-D315-8843-AE97-5CBFCFFBA161}" sibTransId="{650E5AD0-632C-5E46-8BEB-177BD5B46E2A}"/>
    <dgm:cxn modelId="{52DEEECB-01AB-CB47-A524-0EDE3DD60CB6}" srcId="{E34CB418-D0E9-0D4F-A89C-04E06DB57C26}" destId="{CEE909D1-36E4-4E42-B4CA-3C11C8B043D6}" srcOrd="0" destOrd="0" parTransId="{673C1993-2717-9E42-9315-26DCCC71347F}" sibTransId="{4A687ABB-581A-A442-9640-2487B7E66B54}"/>
    <dgm:cxn modelId="{482C09D1-B69C-9A40-A08D-799A3BEF9EE7}" type="presOf" srcId="{F2386113-0C9B-0D43-8505-568BE900D5F0}" destId="{C45C8E80-9BAE-6346-B97B-DD013E12F4FF}" srcOrd="0" destOrd="0" presId="urn:microsoft.com/office/officeart/2005/8/layout/radial6"/>
    <dgm:cxn modelId="{A1DF77DE-EE22-884C-90D0-8C64A724D7B3}" type="presOf" srcId="{BF8AFFA8-465F-BB46-AAC9-1F7F78AB7EFF}" destId="{5AFB7AB7-AE11-1E43-BCCE-368242FD08DD}" srcOrd="0" destOrd="0" presId="urn:microsoft.com/office/officeart/2005/8/layout/radial6"/>
    <dgm:cxn modelId="{B69029E1-3728-FE47-88ED-B67097893835}" srcId="{8BD4BAB3-A9F2-0F40-AA70-7071D9B80523}" destId="{0B5A1BAE-DFE1-6444-98CE-EA8EC3FC5D7E}" srcOrd="0" destOrd="0" parTransId="{31B8E70B-546F-AA4D-8DC8-22D00E719AAB}" sibTransId="{8E7016E7-3DB9-434F-A0EE-121941A214D8}"/>
    <dgm:cxn modelId="{530E27E3-5441-A648-9D31-98CA63270967}" type="presOf" srcId="{650E5AD0-632C-5E46-8BEB-177BD5B46E2A}" destId="{ADA516DC-F18B-134E-94E1-59649E37FC1E}" srcOrd="0" destOrd="0" presId="urn:microsoft.com/office/officeart/2005/8/layout/radial6"/>
    <dgm:cxn modelId="{0BEBACE3-0D23-2441-80F3-391CE0D1D61C}" type="presOf" srcId="{0B5A1BAE-DFE1-6444-98CE-EA8EC3FC5D7E}" destId="{65DD7075-662C-5E4F-9FC5-9EBAAA1D9E7C}" srcOrd="0" destOrd="0" presId="urn:microsoft.com/office/officeart/2005/8/layout/radial6"/>
    <dgm:cxn modelId="{A440D6E7-F520-F245-B33D-91F27C71873F}" type="presOf" srcId="{E34CB418-D0E9-0D4F-A89C-04E06DB57C26}" destId="{BE632062-09A4-A14D-B2EE-4F48F04A3C79}" srcOrd="0" destOrd="0" presId="urn:microsoft.com/office/officeart/2005/8/layout/radial6"/>
    <dgm:cxn modelId="{AECF87ED-E915-B447-8AC8-386E641AA1E8}" srcId="{E34CB418-D0E9-0D4F-A89C-04E06DB57C26}" destId="{2870EC6A-1437-2F4D-AED7-ACF147679C87}" srcOrd="1" destOrd="0" parTransId="{C13F7FF1-119A-CA42-81E0-E003358175DE}" sibTransId="{C461246F-2B10-1042-9774-6612E21DBEF2}"/>
    <dgm:cxn modelId="{3729E0ED-61D3-8940-8BF1-44167DD4F092}" srcId="{0B5A1BAE-DFE1-6444-98CE-EA8EC3FC5D7E}" destId="{E34CB418-D0E9-0D4F-A89C-04E06DB57C26}" srcOrd="3" destOrd="0" parTransId="{0157733C-BBBF-5748-8ACA-450317B25331}" sibTransId="{F2386113-0C9B-0D43-8505-568BE900D5F0}"/>
    <dgm:cxn modelId="{EDDFB9EE-4083-EB4F-BE76-DDB137C2C430}" type="presOf" srcId="{2870EC6A-1437-2F4D-AED7-ACF147679C87}" destId="{BE632062-09A4-A14D-B2EE-4F48F04A3C79}" srcOrd="0" destOrd="2" presId="urn:microsoft.com/office/officeart/2005/8/layout/radial6"/>
    <dgm:cxn modelId="{9FFB65F7-32A3-E24E-8A0F-8CFECA28F74C}" type="presOf" srcId="{634C598C-C39D-F142-BCCB-8806E5F2E28E}" destId="{BD78B653-763B-1942-BA00-E41EFC9C0A4D}" srcOrd="0" destOrd="0" presId="urn:microsoft.com/office/officeart/2005/8/layout/radial6"/>
    <dgm:cxn modelId="{6E461036-F0AE-DF4C-8062-4F48C9044A27}" type="presParOf" srcId="{BD058F3A-0868-6548-8D0A-A9B7A84A555E}" destId="{65DD7075-662C-5E4F-9FC5-9EBAAA1D9E7C}" srcOrd="0" destOrd="0" presId="urn:microsoft.com/office/officeart/2005/8/layout/radial6"/>
    <dgm:cxn modelId="{10B5C02A-7AFC-8346-949F-12DA0787D9A8}" type="presParOf" srcId="{BD058F3A-0868-6548-8D0A-A9B7A84A555E}" destId="{615BDBE8-E977-A147-AD94-BB6FCA345B6B}" srcOrd="1" destOrd="0" presId="urn:microsoft.com/office/officeart/2005/8/layout/radial6"/>
    <dgm:cxn modelId="{4C2AAE0F-3CCF-5049-8B78-6FCCC7E89B43}" type="presParOf" srcId="{BD058F3A-0868-6548-8D0A-A9B7A84A555E}" destId="{0BEECBBE-D86A-9347-BE91-EEA91BE9D541}" srcOrd="2" destOrd="0" presId="urn:microsoft.com/office/officeart/2005/8/layout/radial6"/>
    <dgm:cxn modelId="{707A24B5-55D7-A243-9E20-9A1AF00CAC4E}" type="presParOf" srcId="{BD058F3A-0868-6548-8D0A-A9B7A84A555E}" destId="{BD78B653-763B-1942-BA00-E41EFC9C0A4D}" srcOrd="3" destOrd="0" presId="urn:microsoft.com/office/officeart/2005/8/layout/radial6"/>
    <dgm:cxn modelId="{77F371F3-B09D-B64F-9B7B-18A390074695}" type="presParOf" srcId="{BD058F3A-0868-6548-8D0A-A9B7A84A555E}" destId="{5AFB7AB7-AE11-1E43-BCCE-368242FD08DD}" srcOrd="4" destOrd="0" presId="urn:microsoft.com/office/officeart/2005/8/layout/radial6"/>
    <dgm:cxn modelId="{4155FC8B-3154-E24A-99B3-40974D6F84EE}" type="presParOf" srcId="{BD058F3A-0868-6548-8D0A-A9B7A84A555E}" destId="{8D5F74CC-41D1-DA49-B33E-61990D00F8A4}" srcOrd="5" destOrd="0" presId="urn:microsoft.com/office/officeart/2005/8/layout/radial6"/>
    <dgm:cxn modelId="{058B37FE-B29C-ED4F-8751-073140FE13DC}" type="presParOf" srcId="{BD058F3A-0868-6548-8D0A-A9B7A84A555E}" destId="{217164A2-770E-E64B-88E4-2066EA1BAF7C}" srcOrd="6" destOrd="0" presId="urn:microsoft.com/office/officeart/2005/8/layout/radial6"/>
    <dgm:cxn modelId="{CC1AE0B6-C1D3-4843-83AF-8FA397BF4A88}" type="presParOf" srcId="{BD058F3A-0868-6548-8D0A-A9B7A84A555E}" destId="{D50DC725-7762-5B47-A8B1-5202F8517CCF}" srcOrd="7" destOrd="0" presId="urn:microsoft.com/office/officeart/2005/8/layout/radial6"/>
    <dgm:cxn modelId="{77FFED93-277A-1748-89EE-27686A7A97FA}" type="presParOf" srcId="{BD058F3A-0868-6548-8D0A-A9B7A84A555E}" destId="{BD6D61AB-E071-CC40-8635-C46F70EDF4E4}" srcOrd="8" destOrd="0" presId="urn:microsoft.com/office/officeart/2005/8/layout/radial6"/>
    <dgm:cxn modelId="{CA1E3F78-512B-C140-96B8-8B9497FC688A}" type="presParOf" srcId="{BD058F3A-0868-6548-8D0A-A9B7A84A555E}" destId="{ADA516DC-F18B-134E-94E1-59649E37FC1E}" srcOrd="9" destOrd="0" presId="urn:microsoft.com/office/officeart/2005/8/layout/radial6"/>
    <dgm:cxn modelId="{A337309E-37EB-0941-BE4B-DF8A2B71EFCF}" type="presParOf" srcId="{BD058F3A-0868-6548-8D0A-A9B7A84A555E}" destId="{BE632062-09A4-A14D-B2EE-4F48F04A3C79}" srcOrd="10" destOrd="0" presId="urn:microsoft.com/office/officeart/2005/8/layout/radial6"/>
    <dgm:cxn modelId="{A2FBCFF2-6B61-344D-A4CD-926473D8078D}" type="presParOf" srcId="{BD058F3A-0868-6548-8D0A-A9B7A84A555E}" destId="{DEA096C1-D968-7B4B-A5F4-B495B7A5B00D}" srcOrd="11" destOrd="0" presId="urn:microsoft.com/office/officeart/2005/8/layout/radial6"/>
    <dgm:cxn modelId="{B7054714-2876-8343-8C58-7D394592989C}" type="presParOf" srcId="{BD058F3A-0868-6548-8D0A-A9B7A84A555E}" destId="{C45C8E80-9BAE-6346-B97B-DD013E12F4FF}"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BD4BAB3-A9F2-0F40-AA70-7071D9B80523}" type="doc">
      <dgm:prSet loTypeId="urn:microsoft.com/office/officeart/2005/8/layout/radial6" loCatId="" qsTypeId="urn:microsoft.com/office/officeart/2005/8/quickstyle/simple4" qsCatId="simple" csTypeId="urn:microsoft.com/office/officeart/2005/8/colors/accent1_2" csCatId="accent1" phldr="1"/>
      <dgm:spPr/>
      <dgm:t>
        <a:bodyPr/>
        <a:lstStyle/>
        <a:p>
          <a:endParaRPr lang="en-US"/>
        </a:p>
      </dgm:t>
    </dgm:pt>
    <dgm:pt modelId="{0B5A1BAE-DFE1-6444-98CE-EA8EC3FC5D7E}">
      <dgm:prSet phldrT="[Text]"/>
      <dgm:spPr/>
      <dgm:t>
        <a:bodyPr/>
        <a:lstStyle/>
        <a:p>
          <a:r>
            <a:rPr lang="en-US" dirty="0" err="1">
              <a:solidFill>
                <a:srgbClr val="000000"/>
              </a:solidFill>
            </a:rPr>
            <a:t>Brexit</a:t>
          </a:r>
          <a:endParaRPr lang="en-US" dirty="0">
            <a:solidFill>
              <a:srgbClr val="000000"/>
            </a:solidFill>
          </a:endParaRPr>
        </a:p>
      </dgm:t>
    </dgm:pt>
    <dgm:pt modelId="{31B8E70B-546F-AA4D-8DC8-22D00E719AAB}" type="parTrans" cxnId="{B69029E1-3728-FE47-88ED-B67097893835}">
      <dgm:prSet/>
      <dgm:spPr/>
      <dgm:t>
        <a:bodyPr/>
        <a:lstStyle/>
        <a:p>
          <a:endParaRPr lang="en-US"/>
        </a:p>
      </dgm:t>
    </dgm:pt>
    <dgm:pt modelId="{8E7016E7-3DB9-434F-A0EE-121941A214D8}" type="sibTrans" cxnId="{B69029E1-3728-FE47-88ED-B67097893835}">
      <dgm:prSet/>
      <dgm:spPr/>
      <dgm:t>
        <a:bodyPr/>
        <a:lstStyle/>
        <a:p>
          <a:endParaRPr lang="en-US"/>
        </a:p>
      </dgm:t>
    </dgm:pt>
    <dgm:pt modelId="{CBBF853B-5752-7E4D-A4F6-78158CD67ED2}">
      <dgm:prSet phldrT="[Text]"/>
      <dgm:spPr/>
      <dgm:t>
        <a:bodyPr/>
        <a:lstStyle/>
        <a:p>
          <a:r>
            <a:rPr lang="en-US" dirty="0">
              <a:solidFill>
                <a:srgbClr val="000000"/>
              </a:solidFill>
            </a:rPr>
            <a:t>ICO relationship with ART 29 WP</a:t>
          </a:r>
        </a:p>
      </dgm:t>
    </dgm:pt>
    <dgm:pt modelId="{12A2B423-A8ED-A742-8E0E-86C8C4843F13}" type="parTrans" cxnId="{C288EA8A-4857-4046-A239-E2BA15BE92BD}">
      <dgm:prSet/>
      <dgm:spPr/>
      <dgm:t>
        <a:bodyPr/>
        <a:lstStyle/>
        <a:p>
          <a:endParaRPr lang="en-US"/>
        </a:p>
      </dgm:t>
    </dgm:pt>
    <dgm:pt modelId="{634C598C-C39D-F142-BCCB-8806E5F2E28E}" type="sibTrans" cxnId="{C288EA8A-4857-4046-A239-E2BA15BE92BD}">
      <dgm:prSet/>
      <dgm:spPr/>
      <dgm:t>
        <a:bodyPr/>
        <a:lstStyle/>
        <a:p>
          <a:endParaRPr lang="en-US"/>
        </a:p>
      </dgm:t>
    </dgm:pt>
    <dgm:pt modelId="{BF8AFFA8-465F-BB46-AAC9-1F7F78AB7EFF}">
      <dgm:prSet phldrT="[Text]"/>
      <dgm:spPr/>
      <dgm:t>
        <a:bodyPr/>
        <a:lstStyle/>
        <a:p>
          <a:r>
            <a:rPr lang="en-US" dirty="0">
              <a:solidFill>
                <a:srgbClr val="000000"/>
              </a:solidFill>
            </a:rPr>
            <a:t>Appointment of Representative</a:t>
          </a:r>
        </a:p>
      </dgm:t>
    </dgm:pt>
    <dgm:pt modelId="{E193806B-3829-294E-A0E2-D1F7325D604C}" type="parTrans" cxnId="{D4623D5F-40E4-0E47-ABA6-D94C82442FFC}">
      <dgm:prSet/>
      <dgm:spPr/>
      <dgm:t>
        <a:bodyPr/>
        <a:lstStyle/>
        <a:p>
          <a:endParaRPr lang="en-US"/>
        </a:p>
      </dgm:t>
    </dgm:pt>
    <dgm:pt modelId="{41859C9A-2334-1F45-BDD5-A2B7C4154EA8}" type="sibTrans" cxnId="{D4623D5F-40E4-0E47-ABA6-D94C82442FFC}">
      <dgm:prSet/>
      <dgm:spPr/>
      <dgm:t>
        <a:bodyPr/>
        <a:lstStyle/>
        <a:p>
          <a:endParaRPr lang="en-US"/>
        </a:p>
      </dgm:t>
    </dgm:pt>
    <dgm:pt modelId="{E34CB418-D0E9-0D4F-A89C-04E06DB57C26}">
      <dgm:prSet phldrT="[Text]"/>
      <dgm:spPr/>
      <dgm:t>
        <a:bodyPr/>
        <a:lstStyle/>
        <a:p>
          <a:r>
            <a:rPr lang="en-US" dirty="0">
              <a:solidFill>
                <a:srgbClr val="000000"/>
              </a:solidFill>
            </a:rPr>
            <a:t>Location of the DPO</a:t>
          </a:r>
        </a:p>
      </dgm:t>
    </dgm:pt>
    <dgm:pt modelId="{0157733C-BBBF-5748-8ACA-450317B25331}" type="parTrans" cxnId="{3729E0ED-61D3-8940-8BF1-44167DD4F092}">
      <dgm:prSet/>
      <dgm:spPr/>
      <dgm:t>
        <a:bodyPr/>
        <a:lstStyle/>
        <a:p>
          <a:endParaRPr lang="en-US"/>
        </a:p>
      </dgm:t>
    </dgm:pt>
    <dgm:pt modelId="{F2386113-0C9B-0D43-8505-568BE900D5F0}" type="sibTrans" cxnId="{3729E0ED-61D3-8940-8BF1-44167DD4F092}">
      <dgm:prSet/>
      <dgm:spPr/>
      <dgm:t>
        <a:bodyPr/>
        <a:lstStyle/>
        <a:p>
          <a:endParaRPr lang="en-US"/>
        </a:p>
      </dgm:t>
    </dgm:pt>
    <dgm:pt modelId="{D7E5F932-1481-564A-A283-8CCAD5B6C989}">
      <dgm:prSet phldrT="[Text]"/>
      <dgm:spPr/>
      <dgm:t>
        <a:bodyPr/>
        <a:lstStyle/>
        <a:p>
          <a:r>
            <a:rPr lang="en-US" dirty="0">
              <a:solidFill>
                <a:srgbClr val="000000"/>
              </a:solidFill>
            </a:rPr>
            <a:t>Lead Supervisory Authority</a:t>
          </a:r>
        </a:p>
      </dgm:t>
    </dgm:pt>
    <dgm:pt modelId="{91A492EE-D315-8843-AE97-5CBFCFFBA161}" type="parTrans" cxnId="{85E272BD-1A21-D149-A1F0-754DC748C8F6}">
      <dgm:prSet/>
      <dgm:spPr/>
      <dgm:t>
        <a:bodyPr/>
        <a:lstStyle/>
        <a:p>
          <a:endParaRPr lang="en-US"/>
        </a:p>
      </dgm:t>
    </dgm:pt>
    <dgm:pt modelId="{650E5AD0-632C-5E46-8BEB-177BD5B46E2A}" type="sibTrans" cxnId="{85E272BD-1A21-D149-A1F0-754DC748C8F6}">
      <dgm:prSet/>
      <dgm:spPr/>
      <dgm:t>
        <a:bodyPr/>
        <a:lstStyle/>
        <a:p>
          <a:endParaRPr lang="en-US"/>
        </a:p>
      </dgm:t>
    </dgm:pt>
    <dgm:pt modelId="{BD058F3A-0868-6548-8D0A-A9B7A84A555E}" type="pres">
      <dgm:prSet presAssocID="{8BD4BAB3-A9F2-0F40-AA70-7071D9B80523}" presName="Name0" presStyleCnt="0">
        <dgm:presLayoutVars>
          <dgm:chMax val="1"/>
          <dgm:dir/>
          <dgm:animLvl val="ctr"/>
          <dgm:resizeHandles val="exact"/>
        </dgm:presLayoutVars>
      </dgm:prSet>
      <dgm:spPr/>
    </dgm:pt>
    <dgm:pt modelId="{65DD7075-662C-5E4F-9FC5-9EBAAA1D9E7C}" type="pres">
      <dgm:prSet presAssocID="{0B5A1BAE-DFE1-6444-98CE-EA8EC3FC5D7E}" presName="centerShape" presStyleLbl="node0" presStyleIdx="0" presStyleCnt="1"/>
      <dgm:spPr/>
    </dgm:pt>
    <dgm:pt modelId="{615BDBE8-E977-A147-AD94-BB6FCA345B6B}" type="pres">
      <dgm:prSet presAssocID="{CBBF853B-5752-7E4D-A4F6-78158CD67ED2}" presName="node" presStyleLbl="node1" presStyleIdx="0" presStyleCnt="4">
        <dgm:presLayoutVars>
          <dgm:bulletEnabled val="1"/>
        </dgm:presLayoutVars>
      </dgm:prSet>
      <dgm:spPr/>
    </dgm:pt>
    <dgm:pt modelId="{0BEECBBE-D86A-9347-BE91-EEA91BE9D541}" type="pres">
      <dgm:prSet presAssocID="{CBBF853B-5752-7E4D-A4F6-78158CD67ED2}" presName="dummy" presStyleCnt="0"/>
      <dgm:spPr/>
    </dgm:pt>
    <dgm:pt modelId="{BD78B653-763B-1942-BA00-E41EFC9C0A4D}" type="pres">
      <dgm:prSet presAssocID="{634C598C-C39D-F142-BCCB-8806E5F2E28E}" presName="sibTrans" presStyleLbl="sibTrans2D1" presStyleIdx="0" presStyleCnt="4"/>
      <dgm:spPr/>
    </dgm:pt>
    <dgm:pt modelId="{5AFB7AB7-AE11-1E43-BCCE-368242FD08DD}" type="pres">
      <dgm:prSet presAssocID="{BF8AFFA8-465F-BB46-AAC9-1F7F78AB7EFF}" presName="node" presStyleLbl="node1" presStyleIdx="1" presStyleCnt="4">
        <dgm:presLayoutVars>
          <dgm:bulletEnabled val="1"/>
        </dgm:presLayoutVars>
      </dgm:prSet>
      <dgm:spPr/>
    </dgm:pt>
    <dgm:pt modelId="{8D5F74CC-41D1-DA49-B33E-61990D00F8A4}" type="pres">
      <dgm:prSet presAssocID="{BF8AFFA8-465F-BB46-AAC9-1F7F78AB7EFF}" presName="dummy" presStyleCnt="0"/>
      <dgm:spPr/>
    </dgm:pt>
    <dgm:pt modelId="{217164A2-770E-E64B-88E4-2066EA1BAF7C}" type="pres">
      <dgm:prSet presAssocID="{41859C9A-2334-1F45-BDD5-A2B7C4154EA8}" presName="sibTrans" presStyleLbl="sibTrans2D1" presStyleIdx="1" presStyleCnt="4"/>
      <dgm:spPr/>
    </dgm:pt>
    <dgm:pt modelId="{BE632062-09A4-A14D-B2EE-4F48F04A3C79}" type="pres">
      <dgm:prSet presAssocID="{E34CB418-D0E9-0D4F-A89C-04E06DB57C26}" presName="node" presStyleLbl="node1" presStyleIdx="2" presStyleCnt="4">
        <dgm:presLayoutVars>
          <dgm:bulletEnabled val="1"/>
        </dgm:presLayoutVars>
      </dgm:prSet>
      <dgm:spPr/>
    </dgm:pt>
    <dgm:pt modelId="{DEA096C1-D968-7B4B-A5F4-B495B7A5B00D}" type="pres">
      <dgm:prSet presAssocID="{E34CB418-D0E9-0D4F-A89C-04E06DB57C26}" presName="dummy" presStyleCnt="0"/>
      <dgm:spPr/>
    </dgm:pt>
    <dgm:pt modelId="{C45C8E80-9BAE-6346-B97B-DD013E12F4FF}" type="pres">
      <dgm:prSet presAssocID="{F2386113-0C9B-0D43-8505-568BE900D5F0}" presName="sibTrans" presStyleLbl="sibTrans2D1" presStyleIdx="2" presStyleCnt="4"/>
      <dgm:spPr/>
    </dgm:pt>
    <dgm:pt modelId="{D50DC725-7762-5B47-A8B1-5202F8517CCF}" type="pres">
      <dgm:prSet presAssocID="{D7E5F932-1481-564A-A283-8CCAD5B6C989}" presName="node" presStyleLbl="node1" presStyleIdx="3" presStyleCnt="4">
        <dgm:presLayoutVars>
          <dgm:bulletEnabled val="1"/>
        </dgm:presLayoutVars>
      </dgm:prSet>
      <dgm:spPr/>
    </dgm:pt>
    <dgm:pt modelId="{BD6D61AB-E071-CC40-8635-C46F70EDF4E4}" type="pres">
      <dgm:prSet presAssocID="{D7E5F932-1481-564A-A283-8CCAD5B6C989}" presName="dummy" presStyleCnt="0"/>
      <dgm:spPr/>
    </dgm:pt>
    <dgm:pt modelId="{ADA516DC-F18B-134E-94E1-59649E37FC1E}" type="pres">
      <dgm:prSet presAssocID="{650E5AD0-632C-5E46-8BEB-177BD5B46E2A}" presName="sibTrans" presStyleLbl="sibTrans2D1" presStyleIdx="3" presStyleCnt="4"/>
      <dgm:spPr/>
    </dgm:pt>
  </dgm:ptLst>
  <dgm:cxnLst>
    <dgm:cxn modelId="{C88BE005-DFD3-AB43-B087-712136C9F35C}" type="presOf" srcId="{634C598C-C39D-F142-BCCB-8806E5F2E28E}" destId="{BD78B653-763B-1942-BA00-E41EFC9C0A4D}" srcOrd="0" destOrd="0" presId="urn:microsoft.com/office/officeart/2005/8/layout/radial6"/>
    <dgm:cxn modelId="{D6847E5B-59E7-DD47-BFA5-732196505FCC}" type="presOf" srcId="{41859C9A-2334-1F45-BDD5-A2B7C4154EA8}" destId="{217164A2-770E-E64B-88E4-2066EA1BAF7C}" srcOrd="0" destOrd="0" presId="urn:microsoft.com/office/officeart/2005/8/layout/radial6"/>
    <dgm:cxn modelId="{D4623D5F-40E4-0E47-ABA6-D94C82442FFC}" srcId="{0B5A1BAE-DFE1-6444-98CE-EA8EC3FC5D7E}" destId="{BF8AFFA8-465F-BB46-AAC9-1F7F78AB7EFF}" srcOrd="1" destOrd="0" parTransId="{E193806B-3829-294E-A0E2-D1F7325D604C}" sibTransId="{41859C9A-2334-1F45-BDD5-A2B7C4154EA8}"/>
    <dgm:cxn modelId="{DB8CFC60-C47A-1841-96EB-73CEF75BC6E5}" type="presOf" srcId="{E34CB418-D0E9-0D4F-A89C-04E06DB57C26}" destId="{BE632062-09A4-A14D-B2EE-4F48F04A3C79}" srcOrd="0" destOrd="0" presId="urn:microsoft.com/office/officeart/2005/8/layout/radial6"/>
    <dgm:cxn modelId="{1C4ABA77-B9AB-8D4E-95FA-9F0114E5BF80}" type="presOf" srcId="{8BD4BAB3-A9F2-0F40-AA70-7071D9B80523}" destId="{BD058F3A-0868-6548-8D0A-A9B7A84A555E}" srcOrd="0" destOrd="0" presId="urn:microsoft.com/office/officeart/2005/8/layout/radial6"/>
    <dgm:cxn modelId="{C288EA8A-4857-4046-A239-E2BA15BE92BD}" srcId="{0B5A1BAE-DFE1-6444-98CE-EA8EC3FC5D7E}" destId="{CBBF853B-5752-7E4D-A4F6-78158CD67ED2}" srcOrd="0" destOrd="0" parTransId="{12A2B423-A8ED-A742-8E0E-86C8C4843F13}" sibTransId="{634C598C-C39D-F142-BCCB-8806E5F2E28E}"/>
    <dgm:cxn modelId="{3BFF16A2-BB63-6747-998A-84A32E4D35D6}" type="presOf" srcId="{F2386113-0C9B-0D43-8505-568BE900D5F0}" destId="{C45C8E80-9BAE-6346-B97B-DD013E12F4FF}" srcOrd="0" destOrd="0" presId="urn:microsoft.com/office/officeart/2005/8/layout/radial6"/>
    <dgm:cxn modelId="{E3C04EB5-A2FA-B048-A873-AFF42516AC12}" type="presOf" srcId="{0B5A1BAE-DFE1-6444-98CE-EA8EC3FC5D7E}" destId="{65DD7075-662C-5E4F-9FC5-9EBAAA1D9E7C}" srcOrd="0" destOrd="0" presId="urn:microsoft.com/office/officeart/2005/8/layout/radial6"/>
    <dgm:cxn modelId="{85E272BD-1A21-D149-A1F0-754DC748C8F6}" srcId="{0B5A1BAE-DFE1-6444-98CE-EA8EC3FC5D7E}" destId="{D7E5F932-1481-564A-A283-8CCAD5B6C989}" srcOrd="3" destOrd="0" parTransId="{91A492EE-D315-8843-AE97-5CBFCFFBA161}" sibTransId="{650E5AD0-632C-5E46-8BEB-177BD5B46E2A}"/>
    <dgm:cxn modelId="{1892B3C0-8EC8-3147-8AB1-AFC52A8035C0}" type="presOf" srcId="{BF8AFFA8-465F-BB46-AAC9-1F7F78AB7EFF}" destId="{5AFB7AB7-AE11-1E43-BCCE-368242FD08DD}" srcOrd="0" destOrd="0" presId="urn:microsoft.com/office/officeart/2005/8/layout/radial6"/>
    <dgm:cxn modelId="{BB76F5CF-B373-984C-8084-25B48625975C}" type="presOf" srcId="{D7E5F932-1481-564A-A283-8CCAD5B6C989}" destId="{D50DC725-7762-5B47-A8B1-5202F8517CCF}" srcOrd="0" destOrd="0" presId="urn:microsoft.com/office/officeart/2005/8/layout/radial6"/>
    <dgm:cxn modelId="{E98B8BD4-2965-E941-8491-00A4BB98C033}" type="presOf" srcId="{650E5AD0-632C-5E46-8BEB-177BD5B46E2A}" destId="{ADA516DC-F18B-134E-94E1-59649E37FC1E}" srcOrd="0" destOrd="0" presId="urn:microsoft.com/office/officeart/2005/8/layout/radial6"/>
    <dgm:cxn modelId="{B69029E1-3728-FE47-88ED-B67097893835}" srcId="{8BD4BAB3-A9F2-0F40-AA70-7071D9B80523}" destId="{0B5A1BAE-DFE1-6444-98CE-EA8EC3FC5D7E}" srcOrd="0" destOrd="0" parTransId="{31B8E70B-546F-AA4D-8DC8-22D00E719AAB}" sibTransId="{8E7016E7-3DB9-434F-A0EE-121941A214D8}"/>
    <dgm:cxn modelId="{9F963EE8-5CD1-0E42-B6AD-EC9E61CB2D62}" type="presOf" srcId="{CBBF853B-5752-7E4D-A4F6-78158CD67ED2}" destId="{615BDBE8-E977-A147-AD94-BB6FCA345B6B}" srcOrd="0" destOrd="0" presId="urn:microsoft.com/office/officeart/2005/8/layout/radial6"/>
    <dgm:cxn modelId="{3729E0ED-61D3-8940-8BF1-44167DD4F092}" srcId="{0B5A1BAE-DFE1-6444-98CE-EA8EC3FC5D7E}" destId="{E34CB418-D0E9-0D4F-A89C-04E06DB57C26}" srcOrd="2" destOrd="0" parTransId="{0157733C-BBBF-5748-8ACA-450317B25331}" sibTransId="{F2386113-0C9B-0D43-8505-568BE900D5F0}"/>
    <dgm:cxn modelId="{390AD389-7097-9742-B15F-DEB62A46475F}" type="presParOf" srcId="{BD058F3A-0868-6548-8D0A-A9B7A84A555E}" destId="{65DD7075-662C-5E4F-9FC5-9EBAAA1D9E7C}" srcOrd="0" destOrd="0" presId="urn:microsoft.com/office/officeart/2005/8/layout/radial6"/>
    <dgm:cxn modelId="{1F8F9617-72AC-F842-8B79-0356B73B1D19}" type="presParOf" srcId="{BD058F3A-0868-6548-8D0A-A9B7A84A555E}" destId="{615BDBE8-E977-A147-AD94-BB6FCA345B6B}" srcOrd="1" destOrd="0" presId="urn:microsoft.com/office/officeart/2005/8/layout/radial6"/>
    <dgm:cxn modelId="{985E31B1-1392-AD47-B47B-717769315838}" type="presParOf" srcId="{BD058F3A-0868-6548-8D0A-A9B7A84A555E}" destId="{0BEECBBE-D86A-9347-BE91-EEA91BE9D541}" srcOrd="2" destOrd="0" presId="urn:microsoft.com/office/officeart/2005/8/layout/radial6"/>
    <dgm:cxn modelId="{CEABDEA4-D346-684F-8979-B2C97CF97C47}" type="presParOf" srcId="{BD058F3A-0868-6548-8D0A-A9B7A84A555E}" destId="{BD78B653-763B-1942-BA00-E41EFC9C0A4D}" srcOrd="3" destOrd="0" presId="urn:microsoft.com/office/officeart/2005/8/layout/radial6"/>
    <dgm:cxn modelId="{711C8F12-9C8F-9840-8C56-1CA28B75C330}" type="presParOf" srcId="{BD058F3A-0868-6548-8D0A-A9B7A84A555E}" destId="{5AFB7AB7-AE11-1E43-BCCE-368242FD08DD}" srcOrd="4" destOrd="0" presId="urn:microsoft.com/office/officeart/2005/8/layout/radial6"/>
    <dgm:cxn modelId="{1701B526-AB49-A241-9454-1D9F71095274}" type="presParOf" srcId="{BD058F3A-0868-6548-8D0A-A9B7A84A555E}" destId="{8D5F74CC-41D1-DA49-B33E-61990D00F8A4}" srcOrd="5" destOrd="0" presId="urn:microsoft.com/office/officeart/2005/8/layout/radial6"/>
    <dgm:cxn modelId="{84E6DE4D-BAB7-2247-B9E6-B81A51A6E0A8}" type="presParOf" srcId="{BD058F3A-0868-6548-8D0A-A9B7A84A555E}" destId="{217164A2-770E-E64B-88E4-2066EA1BAF7C}" srcOrd="6" destOrd="0" presId="urn:microsoft.com/office/officeart/2005/8/layout/radial6"/>
    <dgm:cxn modelId="{EB75E1E1-6841-B64B-B4B5-5BDF0B938191}" type="presParOf" srcId="{BD058F3A-0868-6548-8D0A-A9B7A84A555E}" destId="{BE632062-09A4-A14D-B2EE-4F48F04A3C79}" srcOrd="7" destOrd="0" presId="urn:microsoft.com/office/officeart/2005/8/layout/radial6"/>
    <dgm:cxn modelId="{83322203-6105-0242-A83A-08B53E83B36C}" type="presParOf" srcId="{BD058F3A-0868-6548-8D0A-A9B7A84A555E}" destId="{DEA096C1-D968-7B4B-A5F4-B495B7A5B00D}" srcOrd="8" destOrd="0" presId="urn:microsoft.com/office/officeart/2005/8/layout/radial6"/>
    <dgm:cxn modelId="{4AE24259-47C9-C043-BE3D-A67CF395C2E0}" type="presParOf" srcId="{BD058F3A-0868-6548-8D0A-A9B7A84A555E}" destId="{C45C8E80-9BAE-6346-B97B-DD013E12F4FF}" srcOrd="9" destOrd="0" presId="urn:microsoft.com/office/officeart/2005/8/layout/radial6"/>
    <dgm:cxn modelId="{7FA9326A-733E-1141-BDC7-2B9351E6E180}" type="presParOf" srcId="{BD058F3A-0868-6548-8D0A-A9B7A84A555E}" destId="{D50DC725-7762-5B47-A8B1-5202F8517CCF}" srcOrd="10" destOrd="0" presId="urn:microsoft.com/office/officeart/2005/8/layout/radial6"/>
    <dgm:cxn modelId="{DE3D6757-D620-E24B-92D2-5173615A08A4}" type="presParOf" srcId="{BD058F3A-0868-6548-8D0A-A9B7A84A555E}" destId="{BD6D61AB-E071-CC40-8635-C46F70EDF4E4}" srcOrd="11" destOrd="0" presId="urn:microsoft.com/office/officeart/2005/8/layout/radial6"/>
    <dgm:cxn modelId="{3C500B98-C51C-D444-9614-491EEB5C8222}" type="presParOf" srcId="{BD058F3A-0868-6548-8D0A-A9B7A84A555E}" destId="{ADA516DC-F18B-134E-94E1-59649E37FC1E}"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BD4BAB3-A9F2-0F40-AA70-7071D9B80523}" type="doc">
      <dgm:prSet loTypeId="urn:microsoft.com/office/officeart/2005/8/layout/radial6" loCatId="" qsTypeId="urn:microsoft.com/office/officeart/2005/8/quickstyle/simple4" qsCatId="simple" csTypeId="urn:microsoft.com/office/officeart/2005/8/colors/accent1_2" csCatId="accent1" phldr="1"/>
      <dgm:spPr/>
      <dgm:t>
        <a:bodyPr/>
        <a:lstStyle/>
        <a:p>
          <a:endParaRPr lang="en-US"/>
        </a:p>
      </dgm:t>
    </dgm:pt>
    <dgm:pt modelId="{0B5A1BAE-DFE1-6444-98CE-EA8EC3FC5D7E}">
      <dgm:prSet phldrT="[Text]"/>
      <dgm:spPr/>
      <dgm:t>
        <a:bodyPr/>
        <a:lstStyle/>
        <a:p>
          <a:r>
            <a:rPr lang="en-US" dirty="0"/>
            <a:t>GDPR</a:t>
          </a:r>
        </a:p>
      </dgm:t>
    </dgm:pt>
    <dgm:pt modelId="{31B8E70B-546F-AA4D-8DC8-22D00E719AAB}" type="parTrans" cxnId="{B69029E1-3728-FE47-88ED-B67097893835}">
      <dgm:prSet/>
      <dgm:spPr/>
      <dgm:t>
        <a:bodyPr/>
        <a:lstStyle/>
        <a:p>
          <a:endParaRPr lang="en-US"/>
        </a:p>
      </dgm:t>
    </dgm:pt>
    <dgm:pt modelId="{8E7016E7-3DB9-434F-A0EE-121941A214D8}" type="sibTrans" cxnId="{B69029E1-3728-FE47-88ED-B67097893835}">
      <dgm:prSet/>
      <dgm:spPr/>
      <dgm:t>
        <a:bodyPr/>
        <a:lstStyle/>
        <a:p>
          <a:endParaRPr lang="en-US"/>
        </a:p>
      </dgm:t>
    </dgm:pt>
    <dgm:pt modelId="{BF8AFFA8-465F-BB46-AAC9-1F7F78AB7EFF}">
      <dgm:prSet phldrT="[Text]"/>
      <dgm:spPr/>
      <dgm:t>
        <a:bodyPr/>
        <a:lstStyle/>
        <a:p>
          <a:r>
            <a:rPr lang="en-US" dirty="0">
              <a:solidFill>
                <a:schemeClr val="bg1"/>
              </a:solidFill>
            </a:rPr>
            <a:t>Trade Secrets Directive</a:t>
          </a:r>
        </a:p>
      </dgm:t>
    </dgm:pt>
    <dgm:pt modelId="{E193806B-3829-294E-A0E2-D1F7325D604C}" type="parTrans" cxnId="{D4623D5F-40E4-0E47-ABA6-D94C82442FFC}">
      <dgm:prSet/>
      <dgm:spPr/>
      <dgm:t>
        <a:bodyPr/>
        <a:lstStyle/>
        <a:p>
          <a:endParaRPr lang="en-US"/>
        </a:p>
      </dgm:t>
    </dgm:pt>
    <dgm:pt modelId="{41859C9A-2334-1F45-BDD5-A2B7C4154EA8}" type="sibTrans" cxnId="{D4623D5F-40E4-0E47-ABA6-D94C82442FFC}">
      <dgm:prSet/>
      <dgm:spPr/>
      <dgm:t>
        <a:bodyPr/>
        <a:lstStyle/>
        <a:p>
          <a:endParaRPr lang="en-US"/>
        </a:p>
      </dgm:t>
    </dgm:pt>
    <dgm:pt modelId="{E34CB418-D0E9-0D4F-A89C-04E06DB57C26}">
      <dgm:prSet phldrT="[Text]"/>
      <dgm:spPr/>
      <dgm:t>
        <a:bodyPr/>
        <a:lstStyle/>
        <a:p>
          <a:r>
            <a:rPr lang="en-US" dirty="0">
              <a:solidFill>
                <a:srgbClr val="E7A605"/>
              </a:solidFill>
            </a:rPr>
            <a:t>E-Privacy Regulation</a:t>
          </a:r>
        </a:p>
      </dgm:t>
    </dgm:pt>
    <dgm:pt modelId="{0157733C-BBBF-5748-8ACA-450317B25331}" type="parTrans" cxnId="{3729E0ED-61D3-8940-8BF1-44167DD4F092}">
      <dgm:prSet/>
      <dgm:spPr/>
      <dgm:t>
        <a:bodyPr/>
        <a:lstStyle/>
        <a:p>
          <a:endParaRPr lang="en-US"/>
        </a:p>
      </dgm:t>
    </dgm:pt>
    <dgm:pt modelId="{F2386113-0C9B-0D43-8505-568BE900D5F0}" type="sibTrans" cxnId="{3729E0ED-61D3-8940-8BF1-44167DD4F092}">
      <dgm:prSet/>
      <dgm:spPr/>
      <dgm:t>
        <a:bodyPr/>
        <a:lstStyle/>
        <a:p>
          <a:endParaRPr lang="en-US"/>
        </a:p>
      </dgm:t>
    </dgm:pt>
    <dgm:pt modelId="{597EE9EA-4B7E-BE4E-888C-1F598799E6E9}">
      <dgm:prSet/>
      <dgm:spPr/>
      <dgm:t>
        <a:bodyPr/>
        <a:lstStyle/>
        <a:p>
          <a:r>
            <a:rPr lang="en-US" dirty="0">
              <a:solidFill>
                <a:srgbClr val="E7A605"/>
              </a:solidFill>
            </a:rPr>
            <a:t>California/Brazil/Bahrain/Kenya/India/South Africa/Japan</a:t>
          </a:r>
        </a:p>
      </dgm:t>
    </dgm:pt>
    <dgm:pt modelId="{1874C662-6320-0A4C-B80D-B33AD3C9A21C}" type="parTrans" cxnId="{5B0F3E76-0BB0-754C-A9EB-DA39718602CD}">
      <dgm:prSet/>
      <dgm:spPr/>
      <dgm:t>
        <a:bodyPr/>
        <a:lstStyle/>
        <a:p>
          <a:endParaRPr lang="en-US"/>
        </a:p>
      </dgm:t>
    </dgm:pt>
    <dgm:pt modelId="{F60FE85D-F9A5-6149-B7A7-8F34EBF2440F}" type="sibTrans" cxnId="{5B0F3E76-0BB0-754C-A9EB-DA39718602CD}">
      <dgm:prSet/>
      <dgm:spPr/>
      <dgm:t>
        <a:bodyPr/>
        <a:lstStyle/>
        <a:p>
          <a:endParaRPr lang="en-US"/>
        </a:p>
      </dgm:t>
    </dgm:pt>
    <dgm:pt modelId="{73C29704-7C7C-F84F-A0BC-C2892CAB02C8}">
      <dgm:prSet phldrT="[Text]"/>
      <dgm:spPr/>
      <dgm:t>
        <a:bodyPr/>
        <a:lstStyle/>
        <a:p>
          <a:r>
            <a:rPr lang="en-US" dirty="0" err="1">
              <a:solidFill>
                <a:schemeClr val="accent4"/>
              </a:solidFill>
            </a:rPr>
            <a:t>Brexit</a:t>
          </a:r>
          <a:endParaRPr lang="en-US" dirty="0">
            <a:solidFill>
              <a:schemeClr val="accent4"/>
            </a:solidFill>
          </a:endParaRPr>
        </a:p>
      </dgm:t>
    </dgm:pt>
    <dgm:pt modelId="{9CD542F0-87E5-8F4D-B860-AB4800422FD8}" type="parTrans" cxnId="{48578C55-5011-AF4C-953F-1F570E4DA02E}">
      <dgm:prSet/>
      <dgm:spPr/>
      <dgm:t>
        <a:bodyPr/>
        <a:lstStyle/>
        <a:p>
          <a:endParaRPr lang="en-US"/>
        </a:p>
      </dgm:t>
    </dgm:pt>
    <dgm:pt modelId="{532DDA39-0387-7643-BC26-0FEED7CC6DA3}" type="sibTrans" cxnId="{48578C55-5011-AF4C-953F-1F570E4DA02E}">
      <dgm:prSet/>
      <dgm:spPr/>
      <dgm:t>
        <a:bodyPr/>
        <a:lstStyle/>
        <a:p>
          <a:endParaRPr lang="en-US"/>
        </a:p>
      </dgm:t>
    </dgm:pt>
    <dgm:pt modelId="{BD058F3A-0868-6548-8D0A-A9B7A84A555E}" type="pres">
      <dgm:prSet presAssocID="{8BD4BAB3-A9F2-0F40-AA70-7071D9B80523}" presName="Name0" presStyleCnt="0">
        <dgm:presLayoutVars>
          <dgm:chMax val="1"/>
          <dgm:dir/>
          <dgm:animLvl val="ctr"/>
          <dgm:resizeHandles val="exact"/>
        </dgm:presLayoutVars>
      </dgm:prSet>
      <dgm:spPr/>
    </dgm:pt>
    <dgm:pt modelId="{65DD7075-662C-5E4F-9FC5-9EBAAA1D9E7C}" type="pres">
      <dgm:prSet presAssocID="{0B5A1BAE-DFE1-6444-98CE-EA8EC3FC5D7E}" presName="centerShape" presStyleLbl="node0" presStyleIdx="0" presStyleCnt="1"/>
      <dgm:spPr/>
    </dgm:pt>
    <dgm:pt modelId="{0CA81CB8-80FC-E94B-97A2-AFE23C56F15F}" type="pres">
      <dgm:prSet presAssocID="{73C29704-7C7C-F84F-A0BC-C2892CAB02C8}" presName="node" presStyleLbl="node1" presStyleIdx="0" presStyleCnt="4">
        <dgm:presLayoutVars>
          <dgm:bulletEnabled val="1"/>
        </dgm:presLayoutVars>
      </dgm:prSet>
      <dgm:spPr/>
    </dgm:pt>
    <dgm:pt modelId="{22A87822-38A6-0749-88D0-4CFEB9F4D9AB}" type="pres">
      <dgm:prSet presAssocID="{73C29704-7C7C-F84F-A0BC-C2892CAB02C8}" presName="dummy" presStyleCnt="0"/>
      <dgm:spPr/>
    </dgm:pt>
    <dgm:pt modelId="{864F188B-9228-E144-8016-45A73CC57F7F}" type="pres">
      <dgm:prSet presAssocID="{532DDA39-0387-7643-BC26-0FEED7CC6DA3}" presName="sibTrans" presStyleLbl="sibTrans2D1" presStyleIdx="0" presStyleCnt="4"/>
      <dgm:spPr/>
    </dgm:pt>
    <dgm:pt modelId="{5AFB7AB7-AE11-1E43-BCCE-368242FD08DD}" type="pres">
      <dgm:prSet presAssocID="{BF8AFFA8-465F-BB46-AAC9-1F7F78AB7EFF}" presName="node" presStyleLbl="node1" presStyleIdx="1" presStyleCnt="4">
        <dgm:presLayoutVars>
          <dgm:bulletEnabled val="1"/>
        </dgm:presLayoutVars>
      </dgm:prSet>
      <dgm:spPr/>
    </dgm:pt>
    <dgm:pt modelId="{8D5F74CC-41D1-DA49-B33E-61990D00F8A4}" type="pres">
      <dgm:prSet presAssocID="{BF8AFFA8-465F-BB46-AAC9-1F7F78AB7EFF}" presName="dummy" presStyleCnt="0"/>
      <dgm:spPr/>
    </dgm:pt>
    <dgm:pt modelId="{217164A2-770E-E64B-88E4-2066EA1BAF7C}" type="pres">
      <dgm:prSet presAssocID="{41859C9A-2334-1F45-BDD5-A2B7C4154EA8}" presName="sibTrans" presStyleLbl="sibTrans2D1" presStyleIdx="1" presStyleCnt="4"/>
      <dgm:spPr/>
    </dgm:pt>
    <dgm:pt modelId="{BE632062-09A4-A14D-B2EE-4F48F04A3C79}" type="pres">
      <dgm:prSet presAssocID="{E34CB418-D0E9-0D4F-A89C-04E06DB57C26}" presName="node" presStyleLbl="node1" presStyleIdx="2" presStyleCnt="4">
        <dgm:presLayoutVars>
          <dgm:bulletEnabled val="1"/>
        </dgm:presLayoutVars>
      </dgm:prSet>
      <dgm:spPr/>
    </dgm:pt>
    <dgm:pt modelId="{DEA096C1-D968-7B4B-A5F4-B495B7A5B00D}" type="pres">
      <dgm:prSet presAssocID="{E34CB418-D0E9-0D4F-A89C-04E06DB57C26}" presName="dummy" presStyleCnt="0"/>
      <dgm:spPr/>
    </dgm:pt>
    <dgm:pt modelId="{C45C8E80-9BAE-6346-B97B-DD013E12F4FF}" type="pres">
      <dgm:prSet presAssocID="{F2386113-0C9B-0D43-8505-568BE900D5F0}" presName="sibTrans" presStyleLbl="sibTrans2D1" presStyleIdx="2" presStyleCnt="4"/>
      <dgm:spPr/>
    </dgm:pt>
    <dgm:pt modelId="{4CCE24CF-A23C-8B41-A7D3-40F6A8BCFF2F}" type="pres">
      <dgm:prSet presAssocID="{597EE9EA-4B7E-BE4E-888C-1F598799E6E9}" presName="node" presStyleLbl="node1" presStyleIdx="3" presStyleCnt="4">
        <dgm:presLayoutVars>
          <dgm:bulletEnabled val="1"/>
        </dgm:presLayoutVars>
      </dgm:prSet>
      <dgm:spPr/>
    </dgm:pt>
    <dgm:pt modelId="{C949EC4A-B0E2-084F-8389-3D034A42DF0C}" type="pres">
      <dgm:prSet presAssocID="{597EE9EA-4B7E-BE4E-888C-1F598799E6E9}" presName="dummy" presStyleCnt="0"/>
      <dgm:spPr/>
    </dgm:pt>
    <dgm:pt modelId="{CBEAEAF9-3C51-0E42-B2D5-D09622D50215}" type="pres">
      <dgm:prSet presAssocID="{F60FE85D-F9A5-6149-B7A7-8F34EBF2440F}" presName="sibTrans" presStyleLbl="sibTrans2D1" presStyleIdx="3" presStyleCnt="4"/>
      <dgm:spPr/>
    </dgm:pt>
  </dgm:ptLst>
  <dgm:cxnLst>
    <dgm:cxn modelId="{D4623D5F-40E4-0E47-ABA6-D94C82442FFC}" srcId="{0B5A1BAE-DFE1-6444-98CE-EA8EC3FC5D7E}" destId="{BF8AFFA8-465F-BB46-AAC9-1F7F78AB7EFF}" srcOrd="1" destOrd="0" parTransId="{E193806B-3829-294E-A0E2-D1F7325D604C}" sibTransId="{41859C9A-2334-1F45-BDD5-A2B7C4154EA8}"/>
    <dgm:cxn modelId="{48578C55-5011-AF4C-953F-1F570E4DA02E}" srcId="{0B5A1BAE-DFE1-6444-98CE-EA8EC3FC5D7E}" destId="{73C29704-7C7C-F84F-A0BC-C2892CAB02C8}" srcOrd="0" destOrd="0" parTransId="{9CD542F0-87E5-8F4D-B860-AB4800422FD8}" sibTransId="{532DDA39-0387-7643-BC26-0FEED7CC6DA3}"/>
    <dgm:cxn modelId="{5B0F3E76-0BB0-754C-A9EB-DA39718602CD}" srcId="{0B5A1BAE-DFE1-6444-98CE-EA8EC3FC5D7E}" destId="{597EE9EA-4B7E-BE4E-888C-1F598799E6E9}" srcOrd="3" destOrd="0" parTransId="{1874C662-6320-0A4C-B80D-B33AD3C9A21C}" sibTransId="{F60FE85D-F9A5-6149-B7A7-8F34EBF2440F}"/>
    <dgm:cxn modelId="{7BD6A159-5724-174D-983B-4E84AC4A80DC}" type="presOf" srcId="{8BD4BAB3-A9F2-0F40-AA70-7071D9B80523}" destId="{BD058F3A-0868-6548-8D0A-A9B7A84A555E}" srcOrd="0" destOrd="0" presId="urn:microsoft.com/office/officeart/2005/8/layout/radial6"/>
    <dgm:cxn modelId="{60D4E57F-DAAD-1A41-9F79-43AEFE8C5161}" type="presOf" srcId="{F2386113-0C9B-0D43-8505-568BE900D5F0}" destId="{C45C8E80-9BAE-6346-B97B-DD013E12F4FF}" srcOrd="0" destOrd="0" presId="urn:microsoft.com/office/officeart/2005/8/layout/radial6"/>
    <dgm:cxn modelId="{21A93289-0B67-4D48-9C08-8DD6798D6F72}" type="presOf" srcId="{F60FE85D-F9A5-6149-B7A7-8F34EBF2440F}" destId="{CBEAEAF9-3C51-0E42-B2D5-D09622D50215}" srcOrd="0" destOrd="0" presId="urn:microsoft.com/office/officeart/2005/8/layout/radial6"/>
    <dgm:cxn modelId="{074E2B8A-7969-4340-BA04-655B6F6FA04B}" type="presOf" srcId="{0B5A1BAE-DFE1-6444-98CE-EA8EC3FC5D7E}" destId="{65DD7075-662C-5E4F-9FC5-9EBAAA1D9E7C}" srcOrd="0" destOrd="0" presId="urn:microsoft.com/office/officeart/2005/8/layout/radial6"/>
    <dgm:cxn modelId="{65F3AF9D-B3B1-3846-A55B-452E837535D1}" type="presOf" srcId="{E34CB418-D0E9-0D4F-A89C-04E06DB57C26}" destId="{BE632062-09A4-A14D-B2EE-4F48F04A3C79}" srcOrd="0" destOrd="0" presId="urn:microsoft.com/office/officeart/2005/8/layout/radial6"/>
    <dgm:cxn modelId="{FE05A1BB-F532-7749-B2C7-CA6E20058C75}" type="presOf" srcId="{73C29704-7C7C-F84F-A0BC-C2892CAB02C8}" destId="{0CA81CB8-80FC-E94B-97A2-AFE23C56F15F}" srcOrd="0" destOrd="0" presId="urn:microsoft.com/office/officeart/2005/8/layout/radial6"/>
    <dgm:cxn modelId="{37837FC8-A47E-2E4E-B4C8-391EF56099F4}" type="presOf" srcId="{BF8AFFA8-465F-BB46-AAC9-1F7F78AB7EFF}" destId="{5AFB7AB7-AE11-1E43-BCCE-368242FD08DD}" srcOrd="0" destOrd="0" presId="urn:microsoft.com/office/officeart/2005/8/layout/radial6"/>
    <dgm:cxn modelId="{0FECA6CD-08BD-7F4A-864E-D8C3168FEF70}" type="presOf" srcId="{532DDA39-0387-7643-BC26-0FEED7CC6DA3}" destId="{864F188B-9228-E144-8016-45A73CC57F7F}" srcOrd="0" destOrd="0" presId="urn:microsoft.com/office/officeart/2005/8/layout/radial6"/>
    <dgm:cxn modelId="{B69029E1-3728-FE47-88ED-B67097893835}" srcId="{8BD4BAB3-A9F2-0F40-AA70-7071D9B80523}" destId="{0B5A1BAE-DFE1-6444-98CE-EA8EC3FC5D7E}" srcOrd="0" destOrd="0" parTransId="{31B8E70B-546F-AA4D-8DC8-22D00E719AAB}" sibTransId="{8E7016E7-3DB9-434F-A0EE-121941A214D8}"/>
    <dgm:cxn modelId="{AA779EED-DCDE-294D-8886-ADBD2DB1E0C1}" type="presOf" srcId="{41859C9A-2334-1F45-BDD5-A2B7C4154EA8}" destId="{217164A2-770E-E64B-88E4-2066EA1BAF7C}" srcOrd="0" destOrd="0" presId="urn:microsoft.com/office/officeart/2005/8/layout/radial6"/>
    <dgm:cxn modelId="{3729E0ED-61D3-8940-8BF1-44167DD4F092}" srcId="{0B5A1BAE-DFE1-6444-98CE-EA8EC3FC5D7E}" destId="{E34CB418-D0E9-0D4F-A89C-04E06DB57C26}" srcOrd="2" destOrd="0" parTransId="{0157733C-BBBF-5748-8ACA-450317B25331}" sibTransId="{F2386113-0C9B-0D43-8505-568BE900D5F0}"/>
    <dgm:cxn modelId="{89A1E7F8-6F76-8644-9142-013B850E594E}" type="presOf" srcId="{597EE9EA-4B7E-BE4E-888C-1F598799E6E9}" destId="{4CCE24CF-A23C-8B41-A7D3-40F6A8BCFF2F}" srcOrd="0" destOrd="0" presId="urn:microsoft.com/office/officeart/2005/8/layout/radial6"/>
    <dgm:cxn modelId="{C119488F-FEE3-D34F-B2F8-2A2DC7BE44DF}" type="presParOf" srcId="{BD058F3A-0868-6548-8D0A-A9B7A84A555E}" destId="{65DD7075-662C-5E4F-9FC5-9EBAAA1D9E7C}" srcOrd="0" destOrd="0" presId="urn:microsoft.com/office/officeart/2005/8/layout/radial6"/>
    <dgm:cxn modelId="{240CEC50-B59C-F247-A607-C61C97177E8D}" type="presParOf" srcId="{BD058F3A-0868-6548-8D0A-A9B7A84A555E}" destId="{0CA81CB8-80FC-E94B-97A2-AFE23C56F15F}" srcOrd="1" destOrd="0" presId="urn:microsoft.com/office/officeart/2005/8/layout/radial6"/>
    <dgm:cxn modelId="{CA1F9B42-969E-944E-B013-1253118BA74D}" type="presParOf" srcId="{BD058F3A-0868-6548-8D0A-A9B7A84A555E}" destId="{22A87822-38A6-0749-88D0-4CFEB9F4D9AB}" srcOrd="2" destOrd="0" presId="urn:microsoft.com/office/officeart/2005/8/layout/radial6"/>
    <dgm:cxn modelId="{B5AB1DED-FFC3-BC49-8067-279AA934E5AC}" type="presParOf" srcId="{BD058F3A-0868-6548-8D0A-A9B7A84A555E}" destId="{864F188B-9228-E144-8016-45A73CC57F7F}" srcOrd="3" destOrd="0" presId="urn:microsoft.com/office/officeart/2005/8/layout/radial6"/>
    <dgm:cxn modelId="{F4A2DFEE-C01F-DA4B-AFBA-2F537FA60EF4}" type="presParOf" srcId="{BD058F3A-0868-6548-8D0A-A9B7A84A555E}" destId="{5AFB7AB7-AE11-1E43-BCCE-368242FD08DD}" srcOrd="4" destOrd="0" presId="urn:microsoft.com/office/officeart/2005/8/layout/radial6"/>
    <dgm:cxn modelId="{37E34A62-E8D1-E44B-A9DB-CF3C2DC6048C}" type="presParOf" srcId="{BD058F3A-0868-6548-8D0A-A9B7A84A555E}" destId="{8D5F74CC-41D1-DA49-B33E-61990D00F8A4}" srcOrd="5" destOrd="0" presId="urn:microsoft.com/office/officeart/2005/8/layout/radial6"/>
    <dgm:cxn modelId="{B90FAB8E-3E3E-6B46-A492-F60C87D08055}" type="presParOf" srcId="{BD058F3A-0868-6548-8D0A-A9B7A84A555E}" destId="{217164A2-770E-E64B-88E4-2066EA1BAF7C}" srcOrd="6" destOrd="0" presId="urn:microsoft.com/office/officeart/2005/8/layout/radial6"/>
    <dgm:cxn modelId="{D7D3DAA7-783C-3949-8239-EFC02ED01227}" type="presParOf" srcId="{BD058F3A-0868-6548-8D0A-A9B7A84A555E}" destId="{BE632062-09A4-A14D-B2EE-4F48F04A3C79}" srcOrd="7" destOrd="0" presId="urn:microsoft.com/office/officeart/2005/8/layout/radial6"/>
    <dgm:cxn modelId="{A67F9A19-9205-4D41-978B-966506C359AA}" type="presParOf" srcId="{BD058F3A-0868-6548-8D0A-A9B7A84A555E}" destId="{DEA096C1-D968-7B4B-A5F4-B495B7A5B00D}" srcOrd="8" destOrd="0" presId="urn:microsoft.com/office/officeart/2005/8/layout/radial6"/>
    <dgm:cxn modelId="{731D67F6-061A-1F48-8BF5-9ADE8C4C9CCA}" type="presParOf" srcId="{BD058F3A-0868-6548-8D0A-A9B7A84A555E}" destId="{C45C8E80-9BAE-6346-B97B-DD013E12F4FF}" srcOrd="9" destOrd="0" presId="urn:microsoft.com/office/officeart/2005/8/layout/radial6"/>
    <dgm:cxn modelId="{3A8DB0E0-A150-5742-828E-16DEB7251DFB}" type="presParOf" srcId="{BD058F3A-0868-6548-8D0A-A9B7A84A555E}" destId="{4CCE24CF-A23C-8B41-A7D3-40F6A8BCFF2F}" srcOrd="10" destOrd="0" presId="urn:microsoft.com/office/officeart/2005/8/layout/radial6"/>
    <dgm:cxn modelId="{EE7841FF-3205-484F-96FA-BA5905786382}" type="presParOf" srcId="{BD058F3A-0868-6548-8D0A-A9B7A84A555E}" destId="{C949EC4A-B0E2-084F-8389-3D034A42DF0C}" srcOrd="11" destOrd="0" presId="urn:microsoft.com/office/officeart/2005/8/layout/radial6"/>
    <dgm:cxn modelId="{70F344A0-B1BC-F549-88EC-BDCF9BC0F10D}" type="presParOf" srcId="{BD058F3A-0868-6548-8D0A-A9B7A84A555E}" destId="{CBEAEAF9-3C51-0E42-B2D5-D09622D50215}"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89EC54-F606-48E0-B17B-69F9F497F070}">
      <dsp:nvSpPr>
        <dsp:cNvPr id="0" name=""/>
        <dsp:cNvSpPr/>
      </dsp:nvSpPr>
      <dsp:spPr>
        <a:xfrm>
          <a:off x="2907159" y="1081660"/>
          <a:ext cx="1385681" cy="1385851"/>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F569ABF6-129C-4AFB-90AF-C0F2AAF53361}">
      <dsp:nvSpPr>
        <dsp:cNvPr id="0" name=""/>
        <dsp:cNvSpPr/>
      </dsp:nvSpPr>
      <dsp:spPr>
        <a:xfrm>
          <a:off x="2663896" y="0"/>
          <a:ext cx="1872207" cy="84969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rtl="0">
            <a:lnSpc>
              <a:spcPct val="90000"/>
            </a:lnSpc>
            <a:spcBef>
              <a:spcPct val="0"/>
            </a:spcBef>
            <a:spcAft>
              <a:spcPct val="35000"/>
            </a:spcAft>
            <a:buNone/>
          </a:pPr>
          <a:r>
            <a:rPr lang="sv-SE" sz="2000" kern="1200" baseline="0" dirty="0"/>
            <a:t>Incidentanmälan </a:t>
          </a:r>
          <a:r>
            <a:rPr lang="sv-SE" sz="1800" kern="1200" baseline="0" dirty="0"/>
            <a:t>GDPR -BDL</a:t>
          </a:r>
          <a:endParaRPr lang="sv-SE" sz="1800" kern="1200" dirty="0"/>
        </a:p>
      </dsp:txBody>
      <dsp:txXfrm>
        <a:off x="2663896" y="0"/>
        <a:ext cx="1872207" cy="849694"/>
      </dsp:txXfrm>
    </dsp:sp>
    <dsp:sp modelId="{903C1D70-8EBE-44A4-95C8-5761E87567EB}">
      <dsp:nvSpPr>
        <dsp:cNvPr id="0" name=""/>
        <dsp:cNvSpPr/>
      </dsp:nvSpPr>
      <dsp:spPr>
        <a:xfrm>
          <a:off x="3313625" y="1277090"/>
          <a:ext cx="1385681" cy="1385851"/>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E15E4AC3-94A9-4A28-8F19-9FF945180193}">
      <dsp:nvSpPr>
        <dsp:cNvPr id="0" name=""/>
        <dsp:cNvSpPr/>
      </dsp:nvSpPr>
      <dsp:spPr>
        <a:xfrm>
          <a:off x="4870208" y="807209"/>
          <a:ext cx="1501155" cy="93466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rtl="0">
            <a:lnSpc>
              <a:spcPct val="90000"/>
            </a:lnSpc>
            <a:spcBef>
              <a:spcPct val="0"/>
            </a:spcBef>
            <a:spcAft>
              <a:spcPct val="35000"/>
            </a:spcAft>
            <a:buNone/>
          </a:pPr>
          <a:r>
            <a:rPr lang="sv-SE" sz="2000" kern="1200" baseline="0" dirty="0"/>
            <a:t>DSO </a:t>
          </a:r>
          <a:endParaRPr lang="sv-SE" sz="2000" kern="1200" dirty="0"/>
        </a:p>
      </dsp:txBody>
      <dsp:txXfrm>
        <a:off x="4870208" y="807209"/>
        <a:ext cx="1501155" cy="934663"/>
      </dsp:txXfrm>
    </dsp:sp>
    <dsp:sp modelId="{FB861205-25A0-469F-B7F3-64B87B0116D8}">
      <dsp:nvSpPr>
        <dsp:cNvPr id="0" name=""/>
        <dsp:cNvSpPr/>
      </dsp:nvSpPr>
      <dsp:spPr>
        <a:xfrm>
          <a:off x="3413510" y="1716807"/>
          <a:ext cx="1385681" cy="1385851"/>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6682249E-09F9-40C1-8811-3D93AD021E05}">
      <dsp:nvSpPr>
        <dsp:cNvPr id="0" name=""/>
        <dsp:cNvSpPr/>
      </dsp:nvSpPr>
      <dsp:spPr>
        <a:xfrm>
          <a:off x="5014549" y="1996781"/>
          <a:ext cx="1472286" cy="99839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rtl="0">
            <a:lnSpc>
              <a:spcPct val="90000"/>
            </a:lnSpc>
            <a:spcBef>
              <a:spcPct val="0"/>
            </a:spcBef>
            <a:spcAft>
              <a:spcPct val="35000"/>
            </a:spcAft>
            <a:buNone/>
          </a:pPr>
          <a:r>
            <a:rPr lang="sv-SE" sz="2000" kern="1200" baseline="0" dirty="0"/>
            <a:t>Förhands-samråd</a:t>
          </a:r>
          <a:endParaRPr lang="sv-SE" sz="1300" kern="1200" dirty="0"/>
        </a:p>
      </dsp:txBody>
      <dsp:txXfrm>
        <a:off x="5014549" y="1996781"/>
        <a:ext cx="1472286" cy="998390"/>
      </dsp:txXfrm>
    </dsp:sp>
    <dsp:sp modelId="{F79C8F59-AB6A-4149-BA97-2FE73E9F2DCE}">
      <dsp:nvSpPr>
        <dsp:cNvPr id="0" name=""/>
        <dsp:cNvSpPr/>
      </dsp:nvSpPr>
      <dsp:spPr>
        <a:xfrm>
          <a:off x="3132332" y="2069430"/>
          <a:ext cx="1385681" cy="1385851"/>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56B23637-519C-4628-8626-14C4AFE0CF06}">
      <dsp:nvSpPr>
        <dsp:cNvPr id="0" name=""/>
        <dsp:cNvSpPr/>
      </dsp:nvSpPr>
      <dsp:spPr>
        <a:xfrm>
          <a:off x="4379445" y="3335050"/>
          <a:ext cx="1587760" cy="91342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rtl="0">
            <a:lnSpc>
              <a:spcPct val="90000"/>
            </a:lnSpc>
            <a:spcBef>
              <a:spcPct val="0"/>
            </a:spcBef>
            <a:spcAft>
              <a:spcPct val="35000"/>
            </a:spcAft>
            <a:buNone/>
          </a:pPr>
          <a:r>
            <a:rPr lang="sv-SE" sz="2000" kern="1200" baseline="0" dirty="0" err="1"/>
            <a:t>Laglighets-kontroller</a:t>
          </a:r>
          <a:endParaRPr lang="sv-SE" sz="2000" kern="1200" dirty="0"/>
        </a:p>
      </dsp:txBody>
      <dsp:txXfrm>
        <a:off x="4379445" y="3335050"/>
        <a:ext cx="1587760" cy="913421"/>
      </dsp:txXfrm>
    </dsp:sp>
    <dsp:sp modelId="{148F5B7E-7886-4EC5-8EF2-1131DF881C59}">
      <dsp:nvSpPr>
        <dsp:cNvPr id="0" name=""/>
        <dsp:cNvSpPr/>
      </dsp:nvSpPr>
      <dsp:spPr>
        <a:xfrm>
          <a:off x="2681985" y="2069430"/>
          <a:ext cx="1385681" cy="1385851"/>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0FC08D84-F344-4047-9800-43C9AE30FE38}">
      <dsp:nvSpPr>
        <dsp:cNvPr id="0" name=""/>
        <dsp:cNvSpPr/>
      </dsp:nvSpPr>
      <dsp:spPr>
        <a:xfrm>
          <a:off x="1232793" y="3335050"/>
          <a:ext cx="1587760" cy="91342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rtl="0">
            <a:lnSpc>
              <a:spcPct val="90000"/>
            </a:lnSpc>
            <a:spcBef>
              <a:spcPct val="0"/>
            </a:spcBef>
            <a:spcAft>
              <a:spcPct val="35000"/>
            </a:spcAft>
            <a:buNone/>
          </a:pPr>
          <a:r>
            <a:rPr lang="sv-SE" sz="2000" kern="1200" baseline="0" dirty="0"/>
            <a:t>Uppförande-koder </a:t>
          </a:r>
          <a:endParaRPr lang="sv-SE" sz="2000" kern="1200" dirty="0"/>
        </a:p>
      </dsp:txBody>
      <dsp:txXfrm>
        <a:off x="1232793" y="3335050"/>
        <a:ext cx="1587760" cy="913421"/>
      </dsp:txXfrm>
    </dsp:sp>
    <dsp:sp modelId="{CDD93BB5-4F16-4DF8-8D79-1E435F87F43E}">
      <dsp:nvSpPr>
        <dsp:cNvPr id="0" name=""/>
        <dsp:cNvSpPr/>
      </dsp:nvSpPr>
      <dsp:spPr>
        <a:xfrm>
          <a:off x="2400808" y="1716807"/>
          <a:ext cx="1385681" cy="1385851"/>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2CEC70DD-02FA-47DF-8E2E-E6FFFF7BCD8A}">
      <dsp:nvSpPr>
        <dsp:cNvPr id="0" name=""/>
        <dsp:cNvSpPr/>
      </dsp:nvSpPr>
      <dsp:spPr>
        <a:xfrm>
          <a:off x="713163" y="1996781"/>
          <a:ext cx="1472286" cy="99839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rtl="0">
            <a:lnSpc>
              <a:spcPct val="90000"/>
            </a:lnSpc>
            <a:spcBef>
              <a:spcPct val="0"/>
            </a:spcBef>
            <a:spcAft>
              <a:spcPct val="35000"/>
            </a:spcAft>
            <a:buNone/>
          </a:pPr>
          <a:r>
            <a:rPr lang="sv-SE" sz="2000" kern="1200" baseline="0" dirty="0"/>
            <a:t>Dataporta-</a:t>
          </a:r>
          <a:r>
            <a:rPr lang="sv-SE" sz="2000" kern="1200" baseline="0" dirty="0" err="1"/>
            <a:t>bilitet</a:t>
          </a:r>
          <a:endParaRPr lang="sv-SE" sz="2000" kern="1200" dirty="0"/>
        </a:p>
      </dsp:txBody>
      <dsp:txXfrm>
        <a:off x="713163" y="1996781"/>
        <a:ext cx="1472286" cy="998390"/>
      </dsp:txXfrm>
    </dsp:sp>
    <dsp:sp modelId="{9ADEBBA3-1526-4044-8855-92812F53EE52}">
      <dsp:nvSpPr>
        <dsp:cNvPr id="0" name=""/>
        <dsp:cNvSpPr/>
      </dsp:nvSpPr>
      <dsp:spPr>
        <a:xfrm>
          <a:off x="2500692" y="1277090"/>
          <a:ext cx="1385681" cy="1385851"/>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CB28C8E2-556C-4618-9CA7-8032220085BE}">
      <dsp:nvSpPr>
        <dsp:cNvPr id="0" name=""/>
        <dsp:cNvSpPr/>
      </dsp:nvSpPr>
      <dsp:spPr>
        <a:xfrm>
          <a:off x="828636" y="807209"/>
          <a:ext cx="1501155" cy="93466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rtl="0">
            <a:lnSpc>
              <a:spcPct val="90000"/>
            </a:lnSpc>
            <a:spcBef>
              <a:spcPct val="0"/>
            </a:spcBef>
            <a:spcAft>
              <a:spcPct val="35000"/>
            </a:spcAft>
            <a:buNone/>
          </a:pPr>
          <a:r>
            <a:rPr lang="sv-SE" sz="2000" kern="1200" baseline="0" dirty="0"/>
            <a:t>Certifiering</a:t>
          </a:r>
          <a:endParaRPr lang="sv-SE" sz="2000" kern="1200" dirty="0"/>
        </a:p>
      </dsp:txBody>
      <dsp:txXfrm>
        <a:off x="828636" y="807209"/>
        <a:ext cx="1501155" cy="93466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EAEAF9-3C51-0E42-B2D5-D09622D50215}">
      <dsp:nvSpPr>
        <dsp:cNvPr id="0" name=""/>
        <dsp:cNvSpPr/>
      </dsp:nvSpPr>
      <dsp:spPr>
        <a:xfrm>
          <a:off x="3253069" y="668636"/>
          <a:ext cx="4466662" cy="4466662"/>
        </a:xfrm>
        <a:prstGeom prst="blockArc">
          <a:avLst>
            <a:gd name="adj1" fmla="val 10800000"/>
            <a:gd name="adj2" fmla="val 16200000"/>
            <a:gd name="adj3" fmla="val 4643"/>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45C8E80-9BAE-6346-B97B-DD013E12F4FF}">
      <dsp:nvSpPr>
        <dsp:cNvPr id="0" name=""/>
        <dsp:cNvSpPr/>
      </dsp:nvSpPr>
      <dsp:spPr>
        <a:xfrm>
          <a:off x="3253069" y="668636"/>
          <a:ext cx="4466662" cy="4466662"/>
        </a:xfrm>
        <a:prstGeom prst="blockArc">
          <a:avLst>
            <a:gd name="adj1" fmla="val 5400000"/>
            <a:gd name="adj2" fmla="val 10800000"/>
            <a:gd name="adj3" fmla="val 4643"/>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17164A2-770E-E64B-88E4-2066EA1BAF7C}">
      <dsp:nvSpPr>
        <dsp:cNvPr id="0" name=""/>
        <dsp:cNvSpPr/>
      </dsp:nvSpPr>
      <dsp:spPr>
        <a:xfrm>
          <a:off x="3253069" y="668636"/>
          <a:ext cx="4466662" cy="4466662"/>
        </a:xfrm>
        <a:prstGeom prst="blockArc">
          <a:avLst>
            <a:gd name="adj1" fmla="val 0"/>
            <a:gd name="adj2" fmla="val 5400000"/>
            <a:gd name="adj3" fmla="val 4643"/>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64F188B-9228-E144-8016-45A73CC57F7F}">
      <dsp:nvSpPr>
        <dsp:cNvPr id="0" name=""/>
        <dsp:cNvSpPr/>
      </dsp:nvSpPr>
      <dsp:spPr>
        <a:xfrm>
          <a:off x="3253069" y="668636"/>
          <a:ext cx="4466662" cy="4466662"/>
        </a:xfrm>
        <a:prstGeom prst="blockArc">
          <a:avLst>
            <a:gd name="adj1" fmla="val 16200000"/>
            <a:gd name="adj2" fmla="val 0"/>
            <a:gd name="adj3" fmla="val 4643"/>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5DD7075-662C-5E4F-9FC5-9EBAAA1D9E7C}">
      <dsp:nvSpPr>
        <dsp:cNvPr id="0" name=""/>
        <dsp:cNvSpPr/>
      </dsp:nvSpPr>
      <dsp:spPr>
        <a:xfrm>
          <a:off x="4457700" y="1873267"/>
          <a:ext cx="2057400" cy="2057400"/>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r>
            <a:rPr lang="en-US" sz="3700" kern="1200" dirty="0"/>
            <a:t>GDPR</a:t>
          </a:r>
        </a:p>
      </dsp:txBody>
      <dsp:txXfrm>
        <a:off x="4758999" y="2174566"/>
        <a:ext cx="1454802" cy="1454802"/>
      </dsp:txXfrm>
    </dsp:sp>
    <dsp:sp modelId="{0CA81CB8-80FC-E94B-97A2-AFE23C56F15F}">
      <dsp:nvSpPr>
        <dsp:cNvPr id="0" name=""/>
        <dsp:cNvSpPr/>
      </dsp:nvSpPr>
      <dsp:spPr>
        <a:xfrm>
          <a:off x="4766310" y="392"/>
          <a:ext cx="1440180" cy="1440180"/>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dirty="0" err="1">
              <a:solidFill>
                <a:schemeClr val="accent4"/>
              </a:solidFill>
            </a:rPr>
            <a:t>Brexit</a:t>
          </a:r>
          <a:endParaRPr lang="en-US" sz="500" kern="1200" dirty="0">
            <a:solidFill>
              <a:schemeClr val="accent4"/>
            </a:solidFill>
          </a:endParaRPr>
        </a:p>
      </dsp:txBody>
      <dsp:txXfrm>
        <a:off x="4977219" y="211301"/>
        <a:ext cx="1018362" cy="1018362"/>
      </dsp:txXfrm>
    </dsp:sp>
    <dsp:sp modelId="{5AFB7AB7-AE11-1E43-BCCE-368242FD08DD}">
      <dsp:nvSpPr>
        <dsp:cNvPr id="0" name=""/>
        <dsp:cNvSpPr/>
      </dsp:nvSpPr>
      <dsp:spPr>
        <a:xfrm>
          <a:off x="6947795" y="2181877"/>
          <a:ext cx="1440180" cy="1440180"/>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dirty="0">
              <a:solidFill>
                <a:srgbClr val="E7A605"/>
              </a:solidFill>
            </a:rPr>
            <a:t>Trade Secrets Directive</a:t>
          </a:r>
        </a:p>
      </dsp:txBody>
      <dsp:txXfrm>
        <a:off x="7158704" y="2392786"/>
        <a:ext cx="1018362" cy="1018362"/>
      </dsp:txXfrm>
    </dsp:sp>
    <dsp:sp modelId="{BE632062-09A4-A14D-B2EE-4F48F04A3C79}">
      <dsp:nvSpPr>
        <dsp:cNvPr id="0" name=""/>
        <dsp:cNvSpPr/>
      </dsp:nvSpPr>
      <dsp:spPr>
        <a:xfrm>
          <a:off x="4766310" y="4363362"/>
          <a:ext cx="1440180" cy="1440180"/>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dirty="0">
              <a:solidFill>
                <a:srgbClr val="E7A605"/>
              </a:solidFill>
            </a:rPr>
            <a:t>E-Privacy Regulation</a:t>
          </a:r>
        </a:p>
      </dsp:txBody>
      <dsp:txXfrm>
        <a:off x="4977219" y="4574271"/>
        <a:ext cx="1018362" cy="1018362"/>
      </dsp:txXfrm>
    </dsp:sp>
    <dsp:sp modelId="{4CCE24CF-A23C-8B41-A7D3-40F6A8BCFF2F}">
      <dsp:nvSpPr>
        <dsp:cNvPr id="0" name=""/>
        <dsp:cNvSpPr/>
      </dsp:nvSpPr>
      <dsp:spPr>
        <a:xfrm>
          <a:off x="2584825" y="2181877"/>
          <a:ext cx="1440180" cy="1440180"/>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dirty="0">
              <a:solidFill>
                <a:schemeClr val="bg1"/>
              </a:solidFill>
            </a:rPr>
            <a:t>California/Brazil/Bahrain/Kenya/India/South Africa/Japan</a:t>
          </a:r>
        </a:p>
      </dsp:txBody>
      <dsp:txXfrm>
        <a:off x="2795734" y="2392786"/>
        <a:ext cx="1018362" cy="10183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3A18A2-CD04-FD4F-82D3-38452812B40F}">
      <dsp:nvSpPr>
        <dsp:cNvPr id="0" name=""/>
        <dsp:cNvSpPr/>
      </dsp:nvSpPr>
      <dsp:spPr>
        <a:xfrm>
          <a:off x="5459853" y="74325"/>
          <a:ext cx="1272293" cy="616216"/>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Data Protection Code</a:t>
          </a:r>
        </a:p>
      </dsp:txBody>
      <dsp:txXfrm>
        <a:off x="5646176" y="164568"/>
        <a:ext cx="899647" cy="435730"/>
      </dsp:txXfrm>
    </dsp:sp>
    <dsp:sp modelId="{B26EAE95-2046-2842-B285-08631FF9E306}">
      <dsp:nvSpPr>
        <dsp:cNvPr id="0" name=""/>
        <dsp:cNvSpPr/>
      </dsp:nvSpPr>
      <dsp:spPr>
        <a:xfrm rot="11400000">
          <a:off x="6653242" y="363442"/>
          <a:ext cx="28920" cy="239594"/>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10800000">
        <a:off x="6661852" y="412114"/>
        <a:ext cx="20244" cy="143756"/>
      </dsp:txXfrm>
    </dsp:sp>
    <dsp:sp modelId="{273778A8-804E-0645-BA1D-27CE737531C1}">
      <dsp:nvSpPr>
        <dsp:cNvPr id="0" name=""/>
        <dsp:cNvSpPr/>
      </dsp:nvSpPr>
      <dsp:spPr>
        <a:xfrm>
          <a:off x="6617381" y="259468"/>
          <a:ext cx="1057233" cy="616216"/>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Employee Policy</a:t>
          </a:r>
        </a:p>
      </dsp:txBody>
      <dsp:txXfrm>
        <a:off x="6772209" y="349711"/>
        <a:ext cx="747577" cy="435730"/>
      </dsp:txXfrm>
    </dsp:sp>
    <dsp:sp modelId="{3F5208BE-50BD-9146-8148-1692B883D3FD}">
      <dsp:nvSpPr>
        <dsp:cNvPr id="0" name=""/>
        <dsp:cNvSpPr/>
      </dsp:nvSpPr>
      <dsp:spPr>
        <a:xfrm rot="1800000">
          <a:off x="7546429" y="703514"/>
          <a:ext cx="85034" cy="239594"/>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7548138" y="745056"/>
        <a:ext cx="59524" cy="143756"/>
      </dsp:txXfrm>
    </dsp:sp>
    <dsp:sp modelId="{3D10277A-9DDB-EE4F-845C-F4DE24D7F974}">
      <dsp:nvSpPr>
        <dsp:cNvPr id="0" name=""/>
        <dsp:cNvSpPr/>
      </dsp:nvSpPr>
      <dsp:spPr>
        <a:xfrm>
          <a:off x="7433204" y="792566"/>
          <a:ext cx="1272293" cy="616216"/>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Recruitment Policy</a:t>
          </a:r>
        </a:p>
      </dsp:txBody>
      <dsp:txXfrm>
        <a:off x="7619527" y="882809"/>
        <a:ext cx="899647" cy="435730"/>
      </dsp:txXfrm>
    </dsp:sp>
    <dsp:sp modelId="{487A421D-92EA-AA45-ADF1-B3894EEC894E}">
      <dsp:nvSpPr>
        <dsp:cNvPr id="0" name=""/>
        <dsp:cNvSpPr/>
      </dsp:nvSpPr>
      <dsp:spPr>
        <a:xfrm rot="3000000">
          <a:off x="8323867" y="1385565"/>
          <a:ext cx="170116" cy="239594"/>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8332982" y="1413936"/>
        <a:ext cx="119081" cy="143756"/>
      </dsp:txXfrm>
    </dsp:sp>
    <dsp:sp modelId="{718393EC-1533-B241-840B-7017686C6B7B}">
      <dsp:nvSpPr>
        <dsp:cNvPr id="0" name=""/>
        <dsp:cNvSpPr/>
      </dsp:nvSpPr>
      <dsp:spPr>
        <a:xfrm>
          <a:off x="8118542" y="1609320"/>
          <a:ext cx="1272293" cy="616216"/>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Website Notice</a:t>
          </a:r>
        </a:p>
      </dsp:txBody>
      <dsp:txXfrm>
        <a:off x="8304865" y="1699563"/>
        <a:ext cx="899647" cy="435730"/>
      </dsp:txXfrm>
    </dsp:sp>
    <dsp:sp modelId="{0F1AB8D4-7A35-EA4F-9C7A-37C794990A07}">
      <dsp:nvSpPr>
        <dsp:cNvPr id="0" name=""/>
        <dsp:cNvSpPr/>
      </dsp:nvSpPr>
      <dsp:spPr>
        <a:xfrm rot="4200000">
          <a:off x="8823459" y="2292653"/>
          <a:ext cx="222807" cy="239594"/>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8845449" y="2309167"/>
        <a:ext cx="155965" cy="143756"/>
      </dsp:txXfrm>
    </dsp:sp>
    <dsp:sp modelId="{743461E5-B938-1346-B142-E28590C37CE6}">
      <dsp:nvSpPr>
        <dsp:cNvPr id="0" name=""/>
        <dsp:cNvSpPr/>
      </dsp:nvSpPr>
      <dsp:spPr>
        <a:xfrm>
          <a:off x="8483203" y="2611217"/>
          <a:ext cx="1272293" cy="616216"/>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Cookie Statement</a:t>
          </a:r>
        </a:p>
      </dsp:txBody>
      <dsp:txXfrm>
        <a:off x="8669526" y="2701460"/>
        <a:ext cx="899647" cy="435730"/>
      </dsp:txXfrm>
    </dsp:sp>
    <dsp:sp modelId="{172AA47E-3A42-A44D-A373-F20A371E27F9}">
      <dsp:nvSpPr>
        <dsp:cNvPr id="0" name=""/>
        <dsp:cNvSpPr/>
      </dsp:nvSpPr>
      <dsp:spPr>
        <a:xfrm rot="5400000">
          <a:off x="9000105" y="3325876"/>
          <a:ext cx="238489" cy="239594"/>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9035879" y="3338022"/>
        <a:ext cx="166942" cy="143756"/>
      </dsp:txXfrm>
    </dsp:sp>
    <dsp:sp modelId="{BB3464A9-64D3-B348-A7ED-A97C7DA1400B}">
      <dsp:nvSpPr>
        <dsp:cNvPr id="0" name=""/>
        <dsp:cNvSpPr/>
      </dsp:nvSpPr>
      <dsp:spPr>
        <a:xfrm>
          <a:off x="8483203" y="3677413"/>
          <a:ext cx="1272293" cy="616216"/>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Consent language</a:t>
          </a:r>
        </a:p>
      </dsp:txBody>
      <dsp:txXfrm>
        <a:off x="8669526" y="3767656"/>
        <a:ext cx="899647" cy="435730"/>
      </dsp:txXfrm>
    </dsp:sp>
    <dsp:sp modelId="{6B9B7A78-D569-184C-9935-90E6C22FEF5C}">
      <dsp:nvSpPr>
        <dsp:cNvPr id="0" name=""/>
        <dsp:cNvSpPr/>
      </dsp:nvSpPr>
      <dsp:spPr>
        <a:xfrm rot="6600000">
          <a:off x="8827773" y="4360747"/>
          <a:ext cx="222807" cy="239594"/>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10800000">
        <a:off x="8872625" y="4377261"/>
        <a:ext cx="155965" cy="143756"/>
      </dsp:txXfrm>
    </dsp:sp>
    <dsp:sp modelId="{D5F12DB7-5A2C-6E44-810E-262BB8306DAF}">
      <dsp:nvSpPr>
        <dsp:cNvPr id="0" name=""/>
        <dsp:cNvSpPr/>
      </dsp:nvSpPr>
      <dsp:spPr>
        <a:xfrm>
          <a:off x="8118542" y="4679310"/>
          <a:ext cx="1272293" cy="616216"/>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LIA</a:t>
          </a:r>
        </a:p>
      </dsp:txBody>
      <dsp:txXfrm>
        <a:off x="8304865" y="4769553"/>
        <a:ext cx="899647" cy="435730"/>
      </dsp:txXfrm>
    </dsp:sp>
    <dsp:sp modelId="{B24576BA-3174-9A49-9566-25411D920A7E}">
      <dsp:nvSpPr>
        <dsp:cNvPr id="0" name=""/>
        <dsp:cNvSpPr/>
      </dsp:nvSpPr>
      <dsp:spPr>
        <a:xfrm rot="7800000">
          <a:off x="8330057" y="5272310"/>
          <a:ext cx="170116" cy="239594"/>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10800000">
        <a:off x="8371977" y="5300681"/>
        <a:ext cx="119081" cy="143756"/>
      </dsp:txXfrm>
    </dsp:sp>
    <dsp:sp modelId="{D2D4241D-4B1B-D44F-AA16-02288FFA102E}">
      <dsp:nvSpPr>
        <dsp:cNvPr id="0" name=""/>
        <dsp:cNvSpPr/>
      </dsp:nvSpPr>
      <dsp:spPr>
        <a:xfrm>
          <a:off x="7433204" y="5496064"/>
          <a:ext cx="1272293" cy="616216"/>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International Data Transfers</a:t>
          </a:r>
        </a:p>
      </dsp:txBody>
      <dsp:txXfrm>
        <a:off x="7619527" y="5586307"/>
        <a:ext cx="899647" cy="435730"/>
      </dsp:txXfrm>
    </dsp:sp>
    <dsp:sp modelId="{33F01E94-46A1-5744-A9FC-607720413C1E}">
      <dsp:nvSpPr>
        <dsp:cNvPr id="0" name=""/>
        <dsp:cNvSpPr/>
      </dsp:nvSpPr>
      <dsp:spPr>
        <a:xfrm rot="9000000">
          <a:off x="7576929" y="5950009"/>
          <a:ext cx="64661" cy="239594"/>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10800000">
        <a:off x="7595028" y="5993079"/>
        <a:ext cx="45263" cy="143756"/>
      </dsp:txXfrm>
    </dsp:sp>
    <dsp:sp modelId="{B4A9A8CE-83BD-2546-ABE4-E86D5A3E2A1B}">
      <dsp:nvSpPr>
        <dsp:cNvPr id="0" name=""/>
        <dsp:cNvSpPr/>
      </dsp:nvSpPr>
      <dsp:spPr>
        <a:xfrm>
          <a:off x="6509851" y="6029162"/>
          <a:ext cx="1272293" cy="616216"/>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DPIA</a:t>
          </a:r>
        </a:p>
      </dsp:txBody>
      <dsp:txXfrm>
        <a:off x="6696174" y="6119405"/>
        <a:ext cx="899647" cy="435730"/>
      </dsp:txXfrm>
    </dsp:sp>
    <dsp:sp modelId="{78C01CC2-EC48-C549-8AA5-A24E10831009}">
      <dsp:nvSpPr>
        <dsp:cNvPr id="0" name=""/>
        <dsp:cNvSpPr/>
      </dsp:nvSpPr>
      <dsp:spPr>
        <a:xfrm rot="21000000">
          <a:off x="6579655" y="6310429"/>
          <a:ext cx="78321" cy="239594"/>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6579833" y="6360388"/>
        <a:ext cx="54825" cy="143756"/>
      </dsp:txXfrm>
    </dsp:sp>
    <dsp:sp modelId="{31E08A87-656F-8649-8DC9-2FBF466C9C02}">
      <dsp:nvSpPr>
        <dsp:cNvPr id="0" name=""/>
        <dsp:cNvSpPr/>
      </dsp:nvSpPr>
      <dsp:spPr>
        <a:xfrm>
          <a:off x="5459853" y="6214305"/>
          <a:ext cx="1272293" cy="616216"/>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err="1"/>
            <a:t>PbD</a:t>
          </a:r>
          <a:endParaRPr lang="en-US" sz="1000" kern="1200" dirty="0"/>
        </a:p>
      </dsp:txBody>
      <dsp:txXfrm>
        <a:off x="5646176" y="6304548"/>
        <a:ext cx="899647" cy="435730"/>
      </dsp:txXfrm>
    </dsp:sp>
    <dsp:sp modelId="{AF1139F5-2DD6-584B-8E47-EDC48BD86009}">
      <dsp:nvSpPr>
        <dsp:cNvPr id="0" name=""/>
        <dsp:cNvSpPr/>
      </dsp:nvSpPr>
      <dsp:spPr>
        <a:xfrm rot="600000">
          <a:off x="5529656" y="6309660"/>
          <a:ext cx="78321" cy="239594"/>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5529834" y="6355539"/>
        <a:ext cx="54825" cy="143756"/>
      </dsp:txXfrm>
    </dsp:sp>
    <dsp:sp modelId="{5E3EF382-C26E-264F-8236-5F5577942A5E}">
      <dsp:nvSpPr>
        <dsp:cNvPr id="0" name=""/>
        <dsp:cNvSpPr/>
      </dsp:nvSpPr>
      <dsp:spPr>
        <a:xfrm>
          <a:off x="4409854" y="6029162"/>
          <a:ext cx="1272293" cy="616216"/>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IS Policy</a:t>
          </a:r>
        </a:p>
      </dsp:txBody>
      <dsp:txXfrm>
        <a:off x="4596177" y="6119405"/>
        <a:ext cx="899647" cy="435730"/>
      </dsp:txXfrm>
    </dsp:sp>
    <dsp:sp modelId="{53A5DC16-E9EA-4944-A320-81391DB3354A}">
      <dsp:nvSpPr>
        <dsp:cNvPr id="0" name=""/>
        <dsp:cNvSpPr/>
      </dsp:nvSpPr>
      <dsp:spPr>
        <a:xfrm rot="12600000">
          <a:off x="4553579" y="5951839"/>
          <a:ext cx="64661" cy="239594"/>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10800000">
        <a:off x="4571678" y="6004608"/>
        <a:ext cx="45263" cy="143756"/>
      </dsp:txXfrm>
    </dsp:sp>
    <dsp:sp modelId="{38F4DBE3-A379-2447-A50E-1C2D0108830C}">
      <dsp:nvSpPr>
        <dsp:cNvPr id="0" name=""/>
        <dsp:cNvSpPr/>
      </dsp:nvSpPr>
      <dsp:spPr>
        <a:xfrm>
          <a:off x="3486501" y="5496064"/>
          <a:ext cx="1272293" cy="616216"/>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Acceptable Use</a:t>
          </a:r>
        </a:p>
      </dsp:txBody>
      <dsp:txXfrm>
        <a:off x="3672824" y="5586307"/>
        <a:ext cx="899647" cy="435730"/>
      </dsp:txXfrm>
    </dsp:sp>
    <dsp:sp modelId="{99C49A58-B961-A04E-BB93-DD4DB2A8E3A3}">
      <dsp:nvSpPr>
        <dsp:cNvPr id="0" name=""/>
        <dsp:cNvSpPr/>
      </dsp:nvSpPr>
      <dsp:spPr>
        <a:xfrm rot="13800000">
          <a:off x="3698015" y="5279686"/>
          <a:ext cx="170116" cy="239594"/>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10800000">
        <a:off x="3739935" y="5347153"/>
        <a:ext cx="119081" cy="143756"/>
      </dsp:txXfrm>
    </dsp:sp>
    <dsp:sp modelId="{20103C12-CC2E-A148-84B3-BDA1BBA7B234}">
      <dsp:nvSpPr>
        <dsp:cNvPr id="0" name=""/>
        <dsp:cNvSpPr/>
      </dsp:nvSpPr>
      <dsp:spPr>
        <a:xfrm>
          <a:off x="2801163" y="4679310"/>
          <a:ext cx="1272293" cy="616216"/>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Social Media</a:t>
          </a:r>
        </a:p>
      </dsp:txBody>
      <dsp:txXfrm>
        <a:off x="2987486" y="4769553"/>
        <a:ext cx="899647" cy="435730"/>
      </dsp:txXfrm>
    </dsp:sp>
    <dsp:sp modelId="{CA56E2E1-55D5-5040-82C9-5FB18208D878}">
      <dsp:nvSpPr>
        <dsp:cNvPr id="0" name=""/>
        <dsp:cNvSpPr/>
      </dsp:nvSpPr>
      <dsp:spPr>
        <a:xfrm rot="15000000">
          <a:off x="3145733" y="4372598"/>
          <a:ext cx="222807" cy="239594"/>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10800000">
        <a:off x="3190585" y="4451922"/>
        <a:ext cx="155965" cy="143756"/>
      </dsp:txXfrm>
    </dsp:sp>
    <dsp:sp modelId="{D415184D-B3AB-BE4A-9F31-6D8BB4378798}">
      <dsp:nvSpPr>
        <dsp:cNvPr id="0" name=""/>
        <dsp:cNvSpPr/>
      </dsp:nvSpPr>
      <dsp:spPr>
        <a:xfrm>
          <a:off x="2436502" y="3677413"/>
          <a:ext cx="1272293" cy="616216"/>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Individual Rights</a:t>
          </a:r>
        </a:p>
      </dsp:txBody>
      <dsp:txXfrm>
        <a:off x="2622825" y="3767656"/>
        <a:ext cx="899647" cy="435730"/>
      </dsp:txXfrm>
    </dsp:sp>
    <dsp:sp modelId="{4DB1ACD9-1C18-8E44-A99C-D81BC535225A}">
      <dsp:nvSpPr>
        <dsp:cNvPr id="0" name=""/>
        <dsp:cNvSpPr/>
      </dsp:nvSpPr>
      <dsp:spPr>
        <a:xfrm rot="16200000">
          <a:off x="2953404" y="3339375"/>
          <a:ext cx="238489" cy="239594"/>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2989178" y="3423068"/>
        <a:ext cx="166942" cy="143756"/>
      </dsp:txXfrm>
    </dsp:sp>
    <dsp:sp modelId="{82A27403-0AAE-7740-A60D-CE21DB5AE66A}">
      <dsp:nvSpPr>
        <dsp:cNvPr id="0" name=""/>
        <dsp:cNvSpPr/>
      </dsp:nvSpPr>
      <dsp:spPr>
        <a:xfrm>
          <a:off x="2436502" y="2611217"/>
          <a:ext cx="1272293" cy="616216"/>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Data Disclosure</a:t>
          </a:r>
        </a:p>
      </dsp:txBody>
      <dsp:txXfrm>
        <a:off x="2622825" y="2701460"/>
        <a:ext cx="899647" cy="435730"/>
      </dsp:txXfrm>
    </dsp:sp>
    <dsp:sp modelId="{B6F41D51-294D-CD44-A45E-E31AE10996CB}">
      <dsp:nvSpPr>
        <dsp:cNvPr id="0" name=""/>
        <dsp:cNvSpPr/>
      </dsp:nvSpPr>
      <dsp:spPr>
        <a:xfrm rot="17400000">
          <a:off x="3141419" y="2304505"/>
          <a:ext cx="222807" cy="239594"/>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3163409" y="2383829"/>
        <a:ext cx="155965" cy="143756"/>
      </dsp:txXfrm>
    </dsp:sp>
    <dsp:sp modelId="{7FC552DE-8F3A-D24F-A0A5-3689601398B4}">
      <dsp:nvSpPr>
        <dsp:cNvPr id="0" name=""/>
        <dsp:cNvSpPr/>
      </dsp:nvSpPr>
      <dsp:spPr>
        <a:xfrm>
          <a:off x="2801163" y="1609320"/>
          <a:ext cx="1272293" cy="616216"/>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Data Destruction</a:t>
          </a:r>
        </a:p>
      </dsp:txBody>
      <dsp:txXfrm>
        <a:off x="2987486" y="1699563"/>
        <a:ext cx="899647" cy="435730"/>
      </dsp:txXfrm>
    </dsp:sp>
    <dsp:sp modelId="{037F33E5-E116-B548-8561-0EE8FADD66F3}">
      <dsp:nvSpPr>
        <dsp:cNvPr id="0" name=""/>
        <dsp:cNvSpPr/>
      </dsp:nvSpPr>
      <dsp:spPr>
        <a:xfrm rot="18600000">
          <a:off x="3691826" y="1392942"/>
          <a:ext cx="170116" cy="239594"/>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3700941" y="1460409"/>
        <a:ext cx="119081" cy="143756"/>
      </dsp:txXfrm>
    </dsp:sp>
    <dsp:sp modelId="{4DDCBBAF-59FD-7A42-98B3-6585FE95B0A1}">
      <dsp:nvSpPr>
        <dsp:cNvPr id="0" name=""/>
        <dsp:cNvSpPr/>
      </dsp:nvSpPr>
      <dsp:spPr>
        <a:xfrm>
          <a:off x="3486501" y="792566"/>
          <a:ext cx="1272293" cy="616216"/>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Data Retention</a:t>
          </a:r>
        </a:p>
      </dsp:txBody>
      <dsp:txXfrm>
        <a:off x="3672824" y="882809"/>
        <a:ext cx="899647" cy="435730"/>
      </dsp:txXfrm>
    </dsp:sp>
    <dsp:sp modelId="{C3946A57-C581-E042-B227-0AF0FB5286DD}">
      <dsp:nvSpPr>
        <dsp:cNvPr id="0" name=""/>
        <dsp:cNvSpPr/>
      </dsp:nvSpPr>
      <dsp:spPr>
        <a:xfrm rot="19800000">
          <a:off x="4559043" y="701736"/>
          <a:ext cx="94181" cy="239594"/>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4560936" y="756719"/>
        <a:ext cx="65927" cy="143756"/>
      </dsp:txXfrm>
    </dsp:sp>
    <dsp:sp modelId="{7887B3B7-7D5D-2347-9881-4B9AE7C83B66}">
      <dsp:nvSpPr>
        <dsp:cNvPr id="0" name=""/>
        <dsp:cNvSpPr/>
      </dsp:nvSpPr>
      <dsp:spPr>
        <a:xfrm>
          <a:off x="4409854" y="314848"/>
          <a:ext cx="1272293" cy="505456"/>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Data Incidents</a:t>
          </a:r>
        </a:p>
      </dsp:txBody>
      <dsp:txXfrm>
        <a:off x="4596177" y="388870"/>
        <a:ext cx="899647" cy="357412"/>
      </dsp:txXfrm>
    </dsp:sp>
    <dsp:sp modelId="{852B3DD2-F63F-9447-90EB-4C0A1BFA9BB6}">
      <dsp:nvSpPr>
        <dsp:cNvPr id="0" name=""/>
        <dsp:cNvSpPr/>
      </dsp:nvSpPr>
      <dsp:spPr>
        <a:xfrm rot="10200000">
          <a:off x="5530010" y="356304"/>
          <a:ext cx="69541" cy="239594"/>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10800000">
        <a:off x="5550714" y="402412"/>
        <a:ext cx="48679" cy="1437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7E3E86-CA24-4ED9-A9A2-8793B2B6EEA6}">
      <dsp:nvSpPr>
        <dsp:cNvPr id="0" name=""/>
        <dsp:cNvSpPr/>
      </dsp:nvSpPr>
      <dsp:spPr>
        <a:xfrm>
          <a:off x="3622663" y="2374549"/>
          <a:ext cx="1587605" cy="1587605"/>
        </a:xfrm>
        <a:prstGeom prst="ellipse">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GB" sz="2500" kern="1200" dirty="0"/>
            <a:t>Data Subject Rights</a:t>
          </a:r>
        </a:p>
      </dsp:txBody>
      <dsp:txXfrm>
        <a:off x="3855162" y="2607048"/>
        <a:ext cx="1122607" cy="1122607"/>
      </dsp:txXfrm>
    </dsp:sp>
    <dsp:sp modelId="{5CE9F7DE-E141-45BC-9BB6-A70CE1963A06}">
      <dsp:nvSpPr>
        <dsp:cNvPr id="0" name=""/>
        <dsp:cNvSpPr/>
      </dsp:nvSpPr>
      <dsp:spPr>
        <a:xfrm rot="16200000">
          <a:off x="4172210" y="1657621"/>
          <a:ext cx="488511" cy="539785"/>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a:off x="4245487" y="1838855"/>
        <a:ext cx="341958" cy="323871"/>
      </dsp:txXfrm>
    </dsp:sp>
    <dsp:sp modelId="{396B8F2A-4DC9-4B3C-B866-916DB21C68A6}">
      <dsp:nvSpPr>
        <dsp:cNvPr id="0" name=""/>
        <dsp:cNvSpPr/>
      </dsp:nvSpPr>
      <dsp:spPr>
        <a:xfrm>
          <a:off x="3702043" y="23983"/>
          <a:ext cx="1428845" cy="1428845"/>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Information</a:t>
          </a:r>
        </a:p>
        <a:p>
          <a:pPr marL="0" lvl="0" indent="0" algn="ctr" defTabSz="577850">
            <a:lnSpc>
              <a:spcPct val="90000"/>
            </a:lnSpc>
            <a:spcBef>
              <a:spcPct val="0"/>
            </a:spcBef>
            <a:spcAft>
              <a:spcPct val="35000"/>
            </a:spcAft>
            <a:buNone/>
          </a:pPr>
          <a:r>
            <a:rPr lang="en-GB" sz="1300" kern="1200" dirty="0"/>
            <a:t>(Art 14)</a:t>
          </a:r>
        </a:p>
      </dsp:txBody>
      <dsp:txXfrm>
        <a:off x="3911293" y="233233"/>
        <a:ext cx="1010345" cy="1010345"/>
      </dsp:txXfrm>
    </dsp:sp>
    <dsp:sp modelId="{4F84B174-163E-47B8-8AEB-EA49D98B70BC}">
      <dsp:nvSpPr>
        <dsp:cNvPr id="0" name=""/>
        <dsp:cNvSpPr/>
      </dsp:nvSpPr>
      <dsp:spPr>
        <a:xfrm rot="18900000">
          <a:off x="5049615" y="2021054"/>
          <a:ext cx="488511" cy="539785"/>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a:off x="5071077" y="2180825"/>
        <a:ext cx="341958" cy="323871"/>
      </dsp:txXfrm>
    </dsp:sp>
    <dsp:sp modelId="{6B3791F0-09DC-4644-B0B4-E05E32CE52CE}">
      <dsp:nvSpPr>
        <dsp:cNvPr id="0" name=""/>
        <dsp:cNvSpPr/>
      </dsp:nvSpPr>
      <dsp:spPr>
        <a:xfrm>
          <a:off x="5420275" y="735698"/>
          <a:ext cx="1428845" cy="1428845"/>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Access</a:t>
          </a:r>
        </a:p>
        <a:p>
          <a:pPr marL="0" lvl="0" indent="0" algn="ctr" defTabSz="577850">
            <a:lnSpc>
              <a:spcPct val="90000"/>
            </a:lnSpc>
            <a:spcBef>
              <a:spcPct val="0"/>
            </a:spcBef>
            <a:spcAft>
              <a:spcPct val="35000"/>
            </a:spcAft>
            <a:buNone/>
          </a:pPr>
          <a:r>
            <a:rPr lang="en-GB" sz="1300" kern="1200" dirty="0"/>
            <a:t>(Art 15)</a:t>
          </a:r>
        </a:p>
      </dsp:txBody>
      <dsp:txXfrm>
        <a:off x="5629525" y="944948"/>
        <a:ext cx="1010345" cy="1010345"/>
      </dsp:txXfrm>
    </dsp:sp>
    <dsp:sp modelId="{D428CD91-211C-4591-BEBF-ADC8D0964D81}">
      <dsp:nvSpPr>
        <dsp:cNvPr id="0" name=""/>
        <dsp:cNvSpPr/>
      </dsp:nvSpPr>
      <dsp:spPr>
        <a:xfrm>
          <a:off x="5413047" y="2898459"/>
          <a:ext cx="488511" cy="539785"/>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a:off x="5413047" y="3006416"/>
        <a:ext cx="341958" cy="323871"/>
      </dsp:txXfrm>
    </dsp:sp>
    <dsp:sp modelId="{9AD3A7F1-1B93-4168-A108-BBD4EC717A6E}">
      <dsp:nvSpPr>
        <dsp:cNvPr id="0" name=""/>
        <dsp:cNvSpPr/>
      </dsp:nvSpPr>
      <dsp:spPr>
        <a:xfrm>
          <a:off x="6131989" y="2453929"/>
          <a:ext cx="1428845" cy="1428845"/>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Rectification</a:t>
          </a:r>
        </a:p>
        <a:p>
          <a:pPr marL="0" lvl="0" indent="0" algn="ctr" defTabSz="577850">
            <a:lnSpc>
              <a:spcPct val="90000"/>
            </a:lnSpc>
            <a:spcBef>
              <a:spcPct val="0"/>
            </a:spcBef>
            <a:spcAft>
              <a:spcPct val="35000"/>
            </a:spcAft>
            <a:buNone/>
          </a:pPr>
          <a:r>
            <a:rPr lang="en-GB" sz="1300" kern="1200" dirty="0"/>
            <a:t>(Art 16) </a:t>
          </a:r>
        </a:p>
      </dsp:txBody>
      <dsp:txXfrm>
        <a:off x="6341239" y="2663179"/>
        <a:ext cx="1010345" cy="1010345"/>
      </dsp:txXfrm>
    </dsp:sp>
    <dsp:sp modelId="{5AFC75B3-084E-4087-AC2B-204BF41F4EA6}">
      <dsp:nvSpPr>
        <dsp:cNvPr id="0" name=""/>
        <dsp:cNvSpPr/>
      </dsp:nvSpPr>
      <dsp:spPr>
        <a:xfrm rot="2700000">
          <a:off x="5049615" y="3775863"/>
          <a:ext cx="488511" cy="539785"/>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a:off x="5071077" y="3832006"/>
        <a:ext cx="341958" cy="323871"/>
      </dsp:txXfrm>
    </dsp:sp>
    <dsp:sp modelId="{B188B0EC-3AC3-4FF1-9DA8-0891DB57306D}">
      <dsp:nvSpPr>
        <dsp:cNvPr id="0" name=""/>
        <dsp:cNvSpPr/>
      </dsp:nvSpPr>
      <dsp:spPr>
        <a:xfrm>
          <a:off x="5420275" y="4172160"/>
          <a:ext cx="1428845" cy="1428845"/>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Erasure</a:t>
          </a:r>
        </a:p>
        <a:p>
          <a:pPr marL="0" lvl="0" indent="0" algn="ctr" defTabSz="577850">
            <a:lnSpc>
              <a:spcPct val="90000"/>
            </a:lnSpc>
            <a:spcBef>
              <a:spcPct val="0"/>
            </a:spcBef>
            <a:spcAft>
              <a:spcPct val="35000"/>
            </a:spcAft>
            <a:buNone/>
          </a:pPr>
          <a:r>
            <a:rPr lang="en-GB" sz="1300" kern="1200" dirty="0"/>
            <a:t>(right to be forgotten)</a:t>
          </a:r>
        </a:p>
        <a:p>
          <a:pPr marL="0" lvl="0" indent="0" algn="ctr" defTabSz="577850">
            <a:lnSpc>
              <a:spcPct val="90000"/>
            </a:lnSpc>
            <a:spcBef>
              <a:spcPct val="0"/>
            </a:spcBef>
            <a:spcAft>
              <a:spcPct val="35000"/>
            </a:spcAft>
            <a:buNone/>
          </a:pPr>
          <a:r>
            <a:rPr lang="en-GB" sz="1300" kern="1200" dirty="0"/>
            <a:t>(Art 17)</a:t>
          </a:r>
        </a:p>
      </dsp:txBody>
      <dsp:txXfrm>
        <a:off x="5629525" y="4381410"/>
        <a:ext cx="1010345" cy="1010345"/>
      </dsp:txXfrm>
    </dsp:sp>
    <dsp:sp modelId="{E734E051-4BC6-4FDD-AE07-41D2F6756B8A}">
      <dsp:nvSpPr>
        <dsp:cNvPr id="0" name=""/>
        <dsp:cNvSpPr/>
      </dsp:nvSpPr>
      <dsp:spPr>
        <a:xfrm rot="5400000">
          <a:off x="4172210" y="4139296"/>
          <a:ext cx="488511" cy="539785"/>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a:off x="4245487" y="4173977"/>
        <a:ext cx="341958" cy="323871"/>
      </dsp:txXfrm>
    </dsp:sp>
    <dsp:sp modelId="{42902B44-8714-4FE5-9F9F-4D468B83F262}">
      <dsp:nvSpPr>
        <dsp:cNvPr id="0" name=""/>
        <dsp:cNvSpPr/>
      </dsp:nvSpPr>
      <dsp:spPr>
        <a:xfrm>
          <a:off x="3702043" y="4883875"/>
          <a:ext cx="1428845" cy="1428845"/>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Restriction of processing </a:t>
          </a:r>
        </a:p>
        <a:p>
          <a:pPr marL="0" lvl="0" indent="0" algn="ctr" defTabSz="577850">
            <a:lnSpc>
              <a:spcPct val="90000"/>
            </a:lnSpc>
            <a:spcBef>
              <a:spcPct val="0"/>
            </a:spcBef>
            <a:spcAft>
              <a:spcPct val="35000"/>
            </a:spcAft>
            <a:buNone/>
          </a:pPr>
          <a:r>
            <a:rPr lang="en-GB" sz="1300" kern="1200" dirty="0"/>
            <a:t>(Art 17a)</a:t>
          </a:r>
        </a:p>
      </dsp:txBody>
      <dsp:txXfrm>
        <a:off x="3911293" y="5093125"/>
        <a:ext cx="1010345" cy="1010345"/>
      </dsp:txXfrm>
    </dsp:sp>
    <dsp:sp modelId="{4F001F34-5459-4DAA-9DC8-638569175F9C}">
      <dsp:nvSpPr>
        <dsp:cNvPr id="0" name=""/>
        <dsp:cNvSpPr/>
      </dsp:nvSpPr>
      <dsp:spPr>
        <a:xfrm rot="8100000">
          <a:off x="3294806" y="3775863"/>
          <a:ext cx="488511" cy="539785"/>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rot="10800000">
        <a:off x="3419897" y="3832006"/>
        <a:ext cx="341958" cy="323871"/>
      </dsp:txXfrm>
    </dsp:sp>
    <dsp:sp modelId="{F2EA178E-CE00-4975-B2F8-7B58693CD03E}">
      <dsp:nvSpPr>
        <dsp:cNvPr id="0" name=""/>
        <dsp:cNvSpPr/>
      </dsp:nvSpPr>
      <dsp:spPr>
        <a:xfrm>
          <a:off x="1983812" y="4172160"/>
          <a:ext cx="1428845" cy="1428845"/>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Data portability</a:t>
          </a:r>
        </a:p>
        <a:p>
          <a:pPr marL="0" lvl="0" indent="0" algn="ctr" defTabSz="577850">
            <a:lnSpc>
              <a:spcPct val="90000"/>
            </a:lnSpc>
            <a:spcBef>
              <a:spcPct val="0"/>
            </a:spcBef>
            <a:spcAft>
              <a:spcPct val="35000"/>
            </a:spcAft>
            <a:buNone/>
          </a:pPr>
          <a:r>
            <a:rPr lang="en-GB" sz="1300" kern="1200" dirty="0"/>
            <a:t>(Art 18) </a:t>
          </a:r>
        </a:p>
      </dsp:txBody>
      <dsp:txXfrm>
        <a:off x="2193062" y="4381410"/>
        <a:ext cx="1010345" cy="1010345"/>
      </dsp:txXfrm>
    </dsp:sp>
    <dsp:sp modelId="{713911D5-88AF-4161-B521-C44EFAF984DB}">
      <dsp:nvSpPr>
        <dsp:cNvPr id="0" name=""/>
        <dsp:cNvSpPr/>
      </dsp:nvSpPr>
      <dsp:spPr>
        <a:xfrm rot="10800000">
          <a:off x="2931373" y="2898459"/>
          <a:ext cx="488511" cy="539785"/>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rot="10800000">
        <a:off x="3077926" y="3006416"/>
        <a:ext cx="341958" cy="323871"/>
      </dsp:txXfrm>
    </dsp:sp>
    <dsp:sp modelId="{F2929ACD-F83C-48E1-8755-FF4830E4CD29}">
      <dsp:nvSpPr>
        <dsp:cNvPr id="0" name=""/>
        <dsp:cNvSpPr/>
      </dsp:nvSpPr>
      <dsp:spPr>
        <a:xfrm>
          <a:off x="1272098" y="2453929"/>
          <a:ext cx="1428845" cy="1428845"/>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Object</a:t>
          </a:r>
        </a:p>
        <a:p>
          <a:pPr marL="0" lvl="0" indent="0" algn="ctr" defTabSz="577850">
            <a:lnSpc>
              <a:spcPct val="90000"/>
            </a:lnSpc>
            <a:spcBef>
              <a:spcPct val="0"/>
            </a:spcBef>
            <a:spcAft>
              <a:spcPct val="35000"/>
            </a:spcAft>
            <a:buNone/>
          </a:pPr>
          <a:r>
            <a:rPr lang="en-GB" sz="1300" kern="1200" dirty="0"/>
            <a:t>(Art 19)</a:t>
          </a:r>
        </a:p>
      </dsp:txBody>
      <dsp:txXfrm>
        <a:off x="1481348" y="2663179"/>
        <a:ext cx="1010345" cy="1010345"/>
      </dsp:txXfrm>
    </dsp:sp>
    <dsp:sp modelId="{0E37E2F3-AA2D-470D-8026-6B5B968F2321}">
      <dsp:nvSpPr>
        <dsp:cNvPr id="0" name=""/>
        <dsp:cNvSpPr/>
      </dsp:nvSpPr>
      <dsp:spPr>
        <a:xfrm rot="13500000">
          <a:off x="3294806" y="2021054"/>
          <a:ext cx="488511" cy="539785"/>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rot="10800000">
        <a:off x="3419897" y="2180825"/>
        <a:ext cx="341958" cy="323871"/>
      </dsp:txXfrm>
    </dsp:sp>
    <dsp:sp modelId="{411E29D4-1CB9-4E76-97E4-4B81BB559481}">
      <dsp:nvSpPr>
        <dsp:cNvPr id="0" name=""/>
        <dsp:cNvSpPr/>
      </dsp:nvSpPr>
      <dsp:spPr>
        <a:xfrm>
          <a:off x="1983812" y="735698"/>
          <a:ext cx="1428845" cy="1428845"/>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Automated decision making / profiling </a:t>
          </a:r>
        </a:p>
        <a:p>
          <a:pPr marL="0" lvl="0" indent="0" algn="ctr" defTabSz="577850">
            <a:lnSpc>
              <a:spcPct val="90000"/>
            </a:lnSpc>
            <a:spcBef>
              <a:spcPct val="0"/>
            </a:spcBef>
            <a:spcAft>
              <a:spcPct val="35000"/>
            </a:spcAft>
            <a:buNone/>
          </a:pPr>
          <a:r>
            <a:rPr lang="en-GB" sz="1300" kern="1200" dirty="0"/>
            <a:t>(Art 20)</a:t>
          </a:r>
        </a:p>
      </dsp:txBody>
      <dsp:txXfrm>
        <a:off x="2193062" y="944948"/>
        <a:ext cx="1010345" cy="101034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EAEAF9-3C51-0E42-B2D5-D09622D50215}">
      <dsp:nvSpPr>
        <dsp:cNvPr id="0" name=""/>
        <dsp:cNvSpPr/>
      </dsp:nvSpPr>
      <dsp:spPr>
        <a:xfrm>
          <a:off x="3253069" y="668636"/>
          <a:ext cx="4466662" cy="4466662"/>
        </a:xfrm>
        <a:prstGeom prst="blockArc">
          <a:avLst>
            <a:gd name="adj1" fmla="val 10800000"/>
            <a:gd name="adj2" fmla="val 16200000"/>
            <a:gd name="adj3" fmla="val 4643"/>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45C8E80-9BAE-6346-B97B-DD013E12F4FF}">
      <dsp:nvSpPr>
        <dsp:cNvPr id="0" name=""/>
        <dsp:cNvSpPr/>
      </dsp:nvSpPr>
      <dsp:spPr>
        <a:xfrm>
          <a:off x="3253069" y="668636"/>
          <a:ext cx="4466662" cy="4466662"/>
        </a:xfrm>
        <a:prstGeom prst="blockArc">
          <a:avLst>
            <a:gd name="adj1" fmla="val 5400000"/>
            <a:gd name="adj2" fmla="val 10800000"/>
            <a:gd name="adj3" fmla="val 4643"/>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17164A2-770E-E64B-88E4-2066EA1BAF7C}">
      <dsp:nvSpPr>
        <dsp:cNvPr id="0" name=""/>
        <dsp:cNvSpPr/>
      </dsp:nvSpPr>
      <dsp:spPr>
        <a:xfrm>
          <a:off x="3253069" y="668636"/>
          <a:ext cx="4466662" cy="4466662"/>
        </a:xfrm>
        <a:prstGeom prst="blockArc">
          <a:avLst>
            <a:gd name="adj1" fmla="val 0"/>
            <a:gd name="adj2" fmla="val 5400000"/>
            <a:gd name="adj3" fmla="val 4643"/>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64F188B-9228-E144-8016-45A73CC57F7F}">
      <dsp:nvSpPr>
        <dsp:cNvPr id="0" name=""/>
        <dsp:cNvSpPr/>
      </dsp:nvSpPr>
      <dsp:spPr>
        <a:xfrm>
          <a:off x="3253069" y="668636"/>
          <a:ext cx="4466662" cy="4466662"/>
        </a:xfrm>
        <a:prstGeom prst="blockArc">
          <a:avLst>
            <a:gd name="adj1" fmla="val 16200000"/>
            <a:gd name="adj2" fmla="val 0"/>
            <a:gd name="adj3" fmla="val 4643"/>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5DD7075-662C-5E4F-9FC5-9EBAAA1D9E7C}">
      <dsp:nvSpPr>
        <dsp:cNvPr id="0" name=""/>
        <dsp:cNvSpPr/>
      </dsp:nvSpPr>
      <dsp:spPr>
        <a:xfrm>
          <a:off x="4457700" y="1873267"/>
          <a:ext cx="2057400" cy="2057400"/>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r>
            <a:rPr lang="en-US" sz="3700" kern="1200" dirty="0"/>
            <a:t>GDPR</a:t>
          </a:r>
        </a:p>
      </dsp:txBody>
      <dsp:txXfrm>
        <a:off x="4758999" y="2174566"/>
        <a:ext cx="1454802" cy="1454802"/>
      </dsp:txXfrm>
    </dsp:sp>
    <dsp:sp modelId="{0CA81CB8-80FC-E94B-97A2-AFE23C56F15F}">
      <dsp:nvSpPr>
        <dsp:cNvPr id="0" name=""/>
        <dsp:cNvSpPr/>
      </dsp:nvSpPr>
      <dsp:spPr>
        <a:xfrm>
          <a:off x="4766310" y="392"/>
          <a:ext cx="1440180" cy="1440180"/>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dirty="0" err="1"/>
            <a:t>Brexit</a:t>
          </a:r>
          <a:endParaRPr lang="en-US" sz="500" kern="1200" dirty="0"/>
        </a:p>
      </dsp:txBody>
      <dsp:txXfrm>
        <a:off x="4977219" y="211301"/>
        <a:ext cx="1018362" cy="1018362"/>
      </dsp:txXfrm>
    </dsp:sp>
    <dsp:sp modelId="{5AFB7AB7-AE11-1E43-BCCE-368242FD08DD}">
      <dsp:nvSpPr>
        <dsp:cNvPr id="0" name=""/>
        <dsp:cNvSpPr/>
      </dsp:nvSpPr>
      <dsp:spPr>
        <a:xfrm>
          <a:off x="6947795" y="2181877"/>
          <a:ext cx="1440180" cy="1440180"/>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dirty="0">
              <a:solidFill>
                <a:srgbClr val="E7A605"/>
              </a:solidFill>
            </a:rPr>
            <a:t>Trade Secrets Directive</a:t>
          </a:r>
        </a:p>
      </dsp:txBody>
      <dsp:txXfrm>
        <a:off x="7158704" y="2392786"/>
        <a:ext cx="1018362" cy="1018362"/>
      </dsp:txXfrm>
    </dsp:sp>
    <dsp:sp modelId="{BE632062-09A4-A14D-B2EE-4F48F04A3C79}">
      <dsp:nvSpPr>
        <dsp:cNvPr id="0" name=""/>
        <dsp:cNvSpPr/>
      </dsp:nvSpPr>
      <dsp:spPr>
        <a:xfrm>
          <a:off x="4766310" y="4363362"/>
          <a:ext cx="1440180" cy="1440180"/>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dirty="0">
              <a:solidFill>
                <a:srgbClr val="E7A605"/>
              </a:solidFill>
            </a:rPr>
            <a:t>E-Privacy Regulation</a:t>
          </a:r>
        </a:p>
      </dsp:txBody>
      <dsp:txXfrm>
        <a:off x="4977219" y="4574271"/>
        <a:ext cx="1018362" cy="1018362"/>
      </dsp:txXfrm>
    </dsp:sp>
    <dsp:sp modelId="{4CCE24CF-A23C-8B41-A7D3-40F6A8BCFF2F}">
      <dsp:nvSpPr>
        <dsp:cNvPr id="0" name=""/>
        <dsp:cNvSpPr/>
      </dsp:nvSpPr>
      <dsp:spPr>
        <a:xfrm>
          <a:off x="2584825" y="2181877"/>
          <a:ext cx="1440180" cy="1440180"/>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dirty="0">
              <a:solidFill>
                <a:srgbClr val="E7A605"/>
              </a:solidFill>
            </a:rPr>
            <a:t>California/Brazil/Bahrain/Kenya/India/South Africa/Japan</a:t>
          </a:r>
        </a:p>
      </dsp:txBody>
      <dsp:txXfrm>
        <a:off x="2795734" y="2392786"/>
        <a:ext cx="1018362" cy="10183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37DBCD-A89E-3A4A-A1D9-FA704313A446}">
      <dsp:nvSpPr>
        <dsp:cNvPr id="0" name=""/>
        <dsp:cNvSpPr/>
      </dsp:nvSpPr>
      <dsp:spPr>
        <a:xfrm>
          <a:off x="1430" y="1283676"/>
          <a:ext cx="2855714" cy="1142285"/>
        </a:xfrm>
        <a:prstGeom prst="chevron">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17145" rIns="0" bIns="17145" numCol="1" spcCol="1270" anchor="ctr" anchorCtr="0">
          <a:noAutofit/>
        </a:bodyPr>
        <a:lstStyle/>
        <a:p>
          <a:pPr marL="0" lvl="0" indent="0" algn="ctr" defTabSz="1200150">
            <a:lnSpc>
              <a:spcPct val="90000"/>
            </a:lnSpc>
            <a:spcBef>
              <a:spcPct val="0"/>
            </a:spcBef>
            <a:spcAft>
              <a:spcPct val="35000"/>
            </a:spcAft>
            <a:buNone/>
          </a:pPr>
          <a:r>
            <a:rPr lang="en-US" sz="2700" kern="1200" dirty="0"/>
            <a:t>Deal by 29 March 2019</a:t>
          </a:r>
        </a:p>
      </dsp:txBody>
      <dsp:txXfrm>
        <a:off x="572573" y="1283676"/>
        <a:ext cx="1713429" cy="1142285"/>
      </dsp:txXfrm>
    </dsp:sp>
    <dsp:sp modelId="{03F12A9F-7B0A-F949-8DBB-55918F881751}">
      <dsp:nvSpPr>
        <dsp:cNvPr id="0" name=""/>
        <dsp:cNvSpPr/>
      </dsp:nvSpPr>
      <dsp:spPr>
        <a:xfrm>
          <a:off x="2485901" y="1380770"/>
          <a:ext cx="2370242" cy="94809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US" sz="1100" kern="1200" dirty="0"/>
            <a:t>Transition period from 11pm GMT to 31 Dec 2020</a:t>
          </a:r>
        </a:p>
      </dsp:txBody>
      <dsp:txXfrm>
        <a:off x="2959950" y="1380770"/>
        <a:ext cx="1422145" cy="948097"/>
      </dsp:txXfrm>
    </dsp:sp>
    <dsp:sp modelId="{8D381A10-5AF8-B946-A8D3-4915EA0BA26D}">
      <dsp:nvSpPr>
        <dsp:cNvPr id="0" name=""/>
        <dsp:cNvSpPr/>
      </dsp:nvSpPr>
      <dsp:spPr>
        <a:xfrm>
          <a:off x="4524310" y="1380770"/>
          <a:ext cx="2370242" cy="94809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US" sz="1100" kern="1200" dirty="0"/>
            <a:t>Most EU law will apply whilst details are worked out</a:t>
          </a:r>
        </a:p>
      </dsp:txBody>
      <dsp:txXfrm>
        <a:off x="4998359" y="1380770"/>
        <a:ext cx="1422145" cy="948097"/>
      </dsp:txXfrm>
    </dsp:sp>
    <dsp:sp modelId="{A8E9DD81-771A-8740-8CB3-DCE7F630ED88}">
      <dsp:nvSpPr>
        <dsp:cNvPr id="0" name=""/>
        <dsp:cNvSpPr/>
      </dsp:nvSpPr>
      <dsp:spPr>
        <a:xfrm>
          <a:off x="1430" y="2585882"/>
          <a:ext cx="2855714" cy="1142285"/>
        </a:xfrm>
        <a:prstGeom prst="chevron">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17145" rIns="0" bIns="17145" numCol="1" spcCol="1270" anchor="ctr" anchorCtr="0">
          <a:noAutofit/>
        </a:bodyPr>
        <a:lstStyle/>
        <a:p>
          <a:pPr marL="0" lvl="0" indent="0" algn="ctr" defTabSz="1200150">
            <a:lnSpc>
              <a:spcPct val="90000"/>
            </a:lnSpc>
            <a:spcBef>
              <a:spcPct val="0"/>
            </a:spcBef>
            <a:spcAft>
              <a:spcPct val="35000"/>
            </a:spcAft>
            <a:buNone/>
          </a:pPr>
          <a:r>
            <a:rPr lang="en-US" sz="2700" kern="1200" dirty="0"/>
            <a:t>No deal by 29 March 2019</a:t>
          </a:r>
        </a:p>
      </dsp:txBody>
      <dsp:txXfrm>
        <a:off x="572573" y="2585882"/>
        <a:ext cx="1713429" cy="1142285"/>
      </dsp:txXfrm>
    </dsp:sp>
    <dsp:sp modelId="{4D964AAC-6181-D04E-81C4-A789C105C021}">
      <dsp:nvSpPr>
        <dsp:cNvPr id="0" name=""/>
        <dsp:cNvSpPr/>
      </dsp:nvSpPr>
      <dsp:spPr>
        <a:xfrm>
          <a:off x="2485901" y="2682976"/>
          <a:ext cx="2370242" cy="94809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US" sz="1100" kern="1200" dirty="0"/>
            <a:t>EU law stops applying at 11pm GMT</a:t>
          </a:r>
        </a:p>
      </dsp:txBody>
      <dsp:txXfrm>
        <a:off x="2959950" y="2682976"/>
        <a:ext cx="1422145" cy="948097"/>
      </dsp:txXfrm>
    </dsp:sp>
    <dsp:sp modelId="{4F2D1455-F890-264A-A06C-6F17E3EADBC5}">
      <dsp:nvSpPr>
        <dsp:cNvPr id="0" name=""/>
        <dsp:cNvSpPr/>
      </dsp:nvSpPr>
      <dsp:spPr>
        <a:xfrm>
          <a:off x="4524310" y="2682976"/>
          <a:ext cx="2370242" cy="94809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US" sz="1100" kern="1200" dirty="0"/>
            <a:t>UK cannot rely on reciprocity in Brussels </a:t>
          </a:r>
          <a:r>
            <a:rPr lang="en-US" sz="1100" kern="1200" dirty="0" err="1"/>
            <a:t>Reg</a:t>
          </a:r>
          <a:r>
            <a:rPr lang="en-US" sz="1100" kern="1200" dirty="0"/>
            <a:t> on jurisdiction and enforcement of judgments</a:t>
          </a:r>
        </a:p>
      </dsp:txBody>
      <dsp:txXfrm>
        <a:off x="4998359" y="2682976"/>
        <a:ext cx="1422145" cy="948097"/>
      </dsp:txXfrm>
    </dsp:sp>
    <dsp:sp modelId="{880B90AB-489E-9949-9884-AC8CFD3822DC}">
      <dsp:nvSpPr>
        <dsp:cNvPr id="0" name=""/>
        <dsp:cNvSpPr/>
      </dsp:nvSpPr>
      <dsp:spPr>
        <a:xfrm>
          <a:off x="6562719" y="2682976"/>
          <a:ext cx="2370242" cy="94809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US" sz="1100" kern="1200" dirty="0"/>
            <a:t>UK cannot rely on intra EU data transfers</a:t>
          </a:r>
        </a:p>
      </dsp:txBody>
      <dsp:txXfrm>
        <a:off x="7036768" y="2682976"/>
        <a:ext cx="1422145" cy="948097"/>
      </dsp:txXfrm>
    </dsp:sp>
    <dsp:sp modelId="{7FBE3557-3C0D-F94A-8238-BC893F34ED7A}">
      <dsp:nvSpPr>
        <dsp:cNvPr id="0" name=""/>
        <dsp:cNvSpPr/>
      </dsp:nvSpPr>
      <dsp:spPr>
        <a:xfrm>
          <a:off x="8601128" y="2682976"/>
          <a:ext cx="2370242" cy="94809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US" sz="1100" kern="1200" dirty="0"/>
            <a:t>UK is out of the single market and customs union and no more mutual recognition of professional qualifications</a:t>
          </a:r>
        </a:p>
      </dsp:txBody>
      <dsp:txXfrm>
        <a:off x="9075177" y="2682976"/>
        <a:ext cx="1422145" cy="94809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CCA2F2-C6D0-6F40-BA7A-54919E9F3DA5}">
      <dsp:nvSpPr>
        <dsp:cNvPr id="0" name=""/>
        <dsp:cNvSpPr/>
      </dsp:nvSpPr>
      <dsp:spPr>
        <a:xfrm>
          <a:off x="3618253" y="415810"/>
          <a:ext cx="3736293" cy="3736293"/>
        </a:xfrm>
        <a:prstGeom prst="blockArc">
          <a:avLst>
            <a:gd name="adj1" fmla="val 13500000"/>
            <a:gd name="adj2" fmla="val 16200000"/>
            <a:gd name="adj3" fmla="val 3433"/>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DA516DC-F18B-134E-94E1-59649E37FC1E}">
      <dsp:nvSpPr>
        <dsp:cNvPr id="0" name=""/>
        <dsp:cNvSpPr/>
      </dsp:nvSpPr>
      <dsp:spPr>
        <a:xfrm>
          <a:off x="3618253" y="415810"/>
          <a:ext cx="3736293" cy="3736293"/>
        </a:xfrm>
        <a:prstGeom prst="blockArc">
          <a:avLst>
            <a:gd name="adj1" fmla="val 10800000"/>
            <a:gd name="adj2" fmla="val 13500000"/>
            <a:gd name="adj3" fmla="val 3433"/>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45C8E80-9BAE-6346-B97B-DD013E12F4FF}">
      <dsp:nvSpPr>
        <dsp:cNvPr id="0" name=""/>
        <dsp:cNvSpPr/>
      </dsp:nvSpPr>
      <dsp:spPr>
        <a:xfrm>
          <a:off x="3618253" y="415810"/>
          <a:ext cx="3736293" cy="3736293"/>
        </a:xfrm>
        <a:prstGeom prst="blockArc">
          <a:avLst>
            <a:gd name="adj1" fmla="val 8100000"/>
            <a:gd name="adj2" fmla="val 10800000"/>
            <a:gd name="adj3" fmla="val 3433"/>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17164A2-770E-E64B-88E4-2066EA1BAF7C}">
      <dsp:nvSpPr>
        <dsp:cNvPr id="0" name=""/>
        <dsp:cNvSpPr/>
      </dsp:nvSpPr>
      <dsp:spPr>
        <a:xfrm>
          <a:off x="3618253" y="415810"/>
          <a:ext cx="3736293" cy="3736293"/>
        </a:xfrm>
        <a:prstGeom prst="blockArc">
          <a:avLst>
            <a:gd name="adj1" fmla="val 5400000"/>
            <a:gd name="adj2" fmla="val 8100000"/>
            <a:gd name="adj3" fmla="val 3433"/>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C70E43A-1773-4149-85D6-8D5CE69E813E}">
      <dsp:nvSpPr>
        <dsp:cNvPr id="0" name=""/>
        <dsp:cNvSpPr/>
      </dsp:nvSpPr>
      <dsp:spPr>
        <a:xfrm>
          <a:off x="3618253" y="415810"/>
          <a:ext cx="3736293" cy="3736293"/>
        </a:xfrm>
        <a:prstGeom prst="blockArc">
          <a:avLst>
            <a:gd name="adj1" fmla="val 2700000"/>
            <a:gd name="adj2" fmla="val 5400000"/>
            <a:gd name="adj3" fmla="val 3433"/>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D065DB4-4AB8-614C-BE4F-879A747DF747}">
      <dsp:nvSpPr>
        <dsp:cNvPr id="0" name=""/>
        <dsp:cNvSpPr/>
      </dsp:nvSpPr>
      <dsp:spPr>
        <a:xfrm>
          <a:off x="3618253" y="415810"/>
          <a:ext cx="3736293" cy="3736293"/>
        </a:xfrm>
        <a:prstGeom prst="blockArc">
          <a:avLst>
            <a:gd name="adj1" fmla="val 0"/>
            <a:gd name="adj2" fmla="val 2700000"/>
            <a:gd name="adj3" fmla="val 3433"/>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BEDB0AE-C0C4-B34F-86CC-B3A1863D7FB6}">
      <dsp:nvSpPr>
        <dsp:cNvPr id="0" name=""/>
        <dsp:cNvSpPr/>
      </dsp:nvSpPr>
      <dsp:spPr>
        <a:xfrm>
          <a:off x="3618253" y="415810"/>
          <a:ext cx="3736293" cy="3736293"/>
        </a:xfrm>
        <a:prstGeom prst="blockArc">
          <a:avLst>
            <a:gd name="adj1" fmla="val 18900000"/>
            <a:gd name="adj2" fmla="val 0"/>
            <a:gd name="adj3" fmla="val 3433"/>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D78B653-763B-1942-BA00-E41EFC9C0A4D}">
      <dsp:nvSpPr>
        <dsp:cNvPr id="0" name=""/>
        <dsp:cNvSpPr/>
      </dsp:nvSpPr>
      <dsp:spPr>
        <a:xfrm>
          <a:off x="3618253" y="415810"/>
          <a:ext cx="3736293" cy="3736293"/>
        </a:xfrm>
        <a:prstGeom prst="blockArc">
          <a:avLst>
            <a:gd name="adj1" fmla="val 16200000"/>
            <a:gd name="adj2" fmla="val 18900000"/>
            <a:gd name="adj3" fmla="val 3433"/>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5DD7075-662C-5E4F-9FC5-9EBAAA1D9E7C}">
      <dsp:nvSpPr>
        <dsp:cNvPr id="0" name=""/>
        <dsp:cNvSpPr/>
      </dsp:nvSpPr>
      <dsp:spPr>
        <a:xfrm>
          <a:off x="4850160" y="1647717"/>
          <a:ext cx="1272480" cy="1272480"/>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000000"/>
              </a:solidFill>
            </a:rPr>
            <a:t>Data Transfers</a:t>
          </a:r>
        </a:p>
      </dsp:txBody>
      <dsp:txXfrm>
        <a:off x="5036510" y="1834067"/>
        <a:ext cx="899780" cy="899780"/>
      </dsp:txXfrm>
    </dsp:sp>
    <dsp:sp modelId="{615BDBE8-E977-A147-AD94-BB6FCA345B6B}">
      <dsp:nvSpPr>
        <dsp:cNvPr id="0" name=""/>
        <dsp:cNvSpPr/>
      </dsp:nvSpPr>
      <dsp:spPr>
        <a:xfrm>
          <a:off x="5041032" y="2509"/>
          <a:ext cx="890736" cy="890736"/>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tx1"/>
              </a:solidFill>
            </a:rPr>
            <a:t>Consent</a:t>
          </a:r>
        </a:p>
      </dsp:txBody>
      <dsp:txXfrm>
        <a:off x="5171477" y="132954"/>
        <a:ext cx="629846" cy="629846"/>
      </dsp:txXfrm>
    </dsp:sp>
    <dsp:sp modelId="{2CDE15BF-3D22-C547-89A4-CAC077BB91E4}">
      <dsp:nvSpPr>
        <dsp:cNvPr id="0" name=""/>
        <dsp:cNvSpPr/>
      </dsp:nvSpPr>
      <dsp:spPr>
        <a:xfrm>
          <a:off x="6339337" y="540284"/>
          <a:ext cx="890736" cy="890736"/>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solidFill>
                <a:srgbClr val="000000"/>
              </a:solidFill>
            </a:rPr>
            <a:t>Contractual necessity</a:t>
          </a:r>
        </a:p>
      </dsp:txBody>
      <dsp:txXfrm>
        <a:off x="6469782" y="670729"/>
        <a:ext cx="629846" cy="629846"/>
      </dsp:txXfrm>
    </dsp:sp>
    <dsp:sp modelId="{5A42835C-7DDF-AA48-AC85-B457BE4A4DBC}">
      <dsp:nvSpPr>
        <dsp:cNvPr id="0" name=""/>
        <dsp:cNvSpPr/>
      </dsp:nvSpPr>
      <dsp:spPr>
        <a:xfrm>
          <a:off x="6877112" y="1838589"/>
          <a:ext cx="890736" cy="890736"/>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solidFill>
                <a:srgbClr val="000000"/>
              </a:solidFill>
            </a:rPr>
            <a:t>Adequacy decision</a:t>
          </a:r>
        </a:p>
      </dsp:txBody>
      <dsp:txXfrm>
        <a:off x="7007557" y="1969034"/>
        <a:ext cx="629846" cy="629846"/>
      </dsp:txXfrm>
    </dsp:sp>
    <dsp:sp modelId="{9FFC8BDB-9D43-2746-94BD-3D045BB01905}">
      <dsp:nvSpPr>
        <dsp:cNvPr id="0" name=""/>
        <dsp:cNvSpPr/>
      </dsp:nvSpPr>
      <dsp:spPr>
        <a:xfrm>
          <a:off x="6339337" y="3136894"/>
          <a:ext cx="890736" cy="890736"/>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solidFill>
                <a:srgbClr val="000000"/>
              </a:solidFill>
            </a:rPr>
            <a:t>Privacy Shield</a:t>
          </a:r>
        </a:p>
      </dsp:txBody>
      <dsp:txXfrm>
        <a:off x="6469782" y="3267339"/>
        <a:ext cx="629846" cy="629846"/>
      </dsp:txXfrm>
    </dsp:sp>
    <dsp:sp modelId="{5AFB7AB7-AE11-1E43-BCCE-368242FD08DD}">
      <dsp:nvSpPr>
        <dsp:cNvPr id="0" name=""/>
        <dsp:cNvSpPr/>
      </dsp:nvSpPr>
      <dsp:spPr>
        <a:xfrm>
          <a:off x="5041032" y="3674669"/>
          <a:ext cx="890736" cy="890736"/>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solidFill>
                <a:srgbClr val="000000"/>
              </a:solidFill>
            </a:rPr>
            <a:t>SCC</a:t>
          </a:r>
        </a:p>
      </dsp:txBody>
      <dsp:txXfrm>
        <a:off x="5171477" y="3805114"/>
        <a:ext cx="629846" cy="629846"/>
      </dsp:txXfrm>
    </dsp:sp>
    <dsp:sp modelId="{BE632062-09A4-A14D-B2EE-4F48F04A3C79}">
      <dsp:nvSpPr>
        <dsp:cNvPr id="0" name=""/>
        <dsp:cNvSpPr/>
      </dsp:nvSpPr>
      <dsp:spPr>
        <a:xfrm>
          <a:off x="3742727" y="3136894"/>
          <a:ext cx="890736" cy="890736"/>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solidFill>
                <a:srgbClr val="000000"/>
              </a:solidFill>
            </a:rPr>
            <a:t>BCR</a:t>
          </a:r>
        </a:p>
      </dsp:txBody>
      <dsp:txXfrm>
        <a:off x="3873172" y="3267339"/>
        <a:ext cx="629846" cy="629846"/>
      </dsp:txXfrm>
    </dsp:sp>
    <dsp:sp modelId="{D50DC725-7762-5B47-A8B1-5202F8517CCF}">
      <dsp:nvSpPr>
        <dsp:cNvPr id="0" name=""/>
        <dsp:cNvSpPr/>
      </dsp:nvSpPr>
      <dsp:spPr>
        <a:xfrm>
          <a:off x="3204952" y="1838589"/>
          <a:ext cx="890736" cy="890736"/>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solidFill>
                <a:srgbClr val="000000"/>
              </a:solidFill>
            </a:rPr>
            <a:t>Seals</a:t>
          </a:r>
        </a:p>
      </dsp:txBody>
      <dsp:txXfrm>
        <a:off x="3335397" y="1969034"/>
        <a:ext cx="629846" cy="629846"/>
      </dsp:txXfrm>
    </dsp:sp>
    <dsp:sp modelId="{4A4952D9-8244-0349-A1E4-213E2BFC5E7E}">
      <dsp:nvSpPr>
        <dsp:cNvPr id="0" name=""/>
        <dsp:cNvSpPr/>
      </dsp:nvSpPr>
      <dsp:spPr>
        <a:xfrm>
          <a:off x="3742727" y="540284"/>
          <a:ext cx="890736" cy="890736"/>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solidFill>
                <a:srgbClr val="000000"/>
              </a:solidFill>
            </a:rPr>
            <a:t>Codes of Conduct</a:t>
          </a:r>
        </a:p>
      </dsp:txBody>
      <dsp:txXfrm>
        <a:off x="3873172" y="670729"/>
        <a:ext cx="629846" cy="62984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5C8E80-9BAE-6346-B97B-DD013E12F4FF}">
      <dsp:nvSpPr>
        <dsp:cNvPr id="0" name=""/>
        <dsp:cNvSpPr/>
      </dsp:nvSpPr>
      <dsp:spPr>
        <a:xfrm>
          <a:off x="3905290" y="501926"/>
          <a:ext cx="3347713" cy="3347713"/>
        </a:xfrm>
        <a:prstGeom prst="blockArc">
          <a:avLst>
            <a:gd name="adj1" fmla="val 10800000"/>
            <a:gd name="adj2" fmla="val 16200000"/>
            <a:gd name="adj3" fmla="val 4638"/>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DA516DC-F18B-134E-94E1-59649E37FC1E}">
      <dsp:nvSpPr>
        <dsp:cNvPr id="0" name=""/>
        <dsp:cNvSpPr/>
      </dsp:nvSpPr>
      <dsp:spPr>
        <a:xfrm>
          <a:off x="3905290" y="501926"/>
          <a:ext cx="3347713" cy="3347713"/>
        </a:xfrm>
        <a:prstGeom prst="blockArc">
          <a:avLst>
            <a:gd name="adj1" fmla="val 5400000"/>
            <a:gd name="adj2" fmla="val 10800000"/>
            <a:gd name="adj3" fmla="val 4638"/>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17164A2-770E-E64B-88E4-2066EA1BAF7C}">
      <dsp:nvSpPr>
        <dsp:cNvPr id="0" name=""/>
        <dsp:cNvSpPr/>
      </dsp:nvSpPr>
      <dsp:spPr>
        <a:xfrm>
          <a:off x="3905290" y="501926"/>
          <a:ext cx="3347713" cy="3347713"/>
        </a:xfrm>
        <a:prstGeom prst="blockArc">
          <a:avLst>
            <a:gd name="adj1" fmla="val 0"/>
            <a:gd name="adj2" fmla="val 5400000"/>
            <a:gd name="adj3" fmla="val 4638"/>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D78B653-763B-1942-BA00-E41EFC9C0A4D}">
      <dsp:nvSpPr>
        <dsp:cNvPr id="0" name=""/>
        <dsp:cNvSpPr/>
      </dsp:nvSpPr>
      <dsp:spPr>
        <a:xfrm>
          <a:off x="3905290" y="501926"/>
          <a:ext cx="3347713" cy="3347713"/>
        </a:xfrm>
        <a:prstGeom prst="blockArc">
          <a:avLst>
            <a:gd name="adj1" fmla="val 16200000"/>
            <a:gd name="adj2" fmla="val 0"/>
            <a:gd name="adj3" fmla="val 4638"/>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5DD7075-662C-5E4F-9FC5-9EBAAA1D9E7C}">
      <dsp:nvSpPr>
        <dsp:cNvPr id="0" name=""/>
        <dsp:cNvSpPr/>
      </dsp:nvSpPr>
      <dsp:spPr>
        <a:xfrm>
          <a:off x="4808961" y="1405597"/>
          <a:ext cx="1540371" cy="1540371"/>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kern="1200" dirty="0" err="1">
              <a:solidFill>
                <a:srgbClr val="000000"/>
              </a:solidFill>
            </a:rPr>
            <a:t>Brexit</a:t>
          </a:r>
          <a:endParaRPr lang="en-US" sz="3100" kern="1200" dirty="0">
            <a:solidFill>
              <a:srgbClr val="000000"/>
            </a:solidFill>
          </a:endParaRPr>
        </a:p>
      </dsp:txBody>
      <dsp:txXfrm>
        <a:off x="5034543" y="1631179"/>
        <a:ext cx="1089207" cy="1089207"/>
      </dsp:txXfrm>
    </dsp:sp>
    <dsp:sp modelId="{615BDBE8-E977-A147-AD94-BB6FCA345B6B}">
      <dsp:nvSpPr>
        <dsp:cNvPr id="0" name=""/>
        <dsp:cNvSpPr/>
      </dsp:nvSpPr>
      <dsp:spPr>
        <a:xfrm>
          <a:off x="5040017" y="1614"/>
          <a:ext cx="1078259" cy="1078259"/>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solidFill>
                <a:srgbClr val="000000"/>
              </a:solidFill>
            </a:rPr>
            <a:t>Adequacy decision</a:t>
          </a:r>
        </a:p>
      </dsp:txBody>
      <dsp:txXfrm>
        <a:off x="5197924" y="159521"/>
        <a:ext cx="762445" cy="762445"/>
      </dsp:txXfrm>
    </dsp:sp>
    <dsp:sp modelId="{5AFB7AB7-AE11-1E43-BCCE-368242FD08DD}">
      <dsp:nvSpPr>
        <dsp:cNvPr id="0" name=""/>
        <dsp:cNvSpPr/>
      </dsp:nvSpPr>
      <dsp:spPr>
        <a:xfrm>
          <a:off x="6675056" y="1636653"/>
          <a:ext cx="1078259" cy="1078259"/>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solidFill>
                <a:srgbClr val="000000"/>
              </a:solidFill>
            </a:rPr>
            <a:t>Negotiated arrangement</a:t>
          </a:r>
        </a:p>
      </dsp:txBody>
      <dsp:txXfrm>
        <a:off x="6832963" y="1794560"/>
        <a:ext cx="762445" cy="762445"/>
      </dsp:txXfrm>
    </dsp:sp>
    <dsp:sp modelId="{D50DC725-7762-5B47-A8B1-5202F8517CCF}">
      <dsp:nvSpPr>
        <dsp:cNvPr id="0" name=""/>
        <dsp:cNvSpPr/>
      </dsp:nvSpPr>
      <dsp:spPr>
        <a:xfrm>
          <a:off x="5040017" y="3271692"/>
          <a:ext cx="1078259" cy="1078259"/>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solidFill>
                <a:srgbClr val="000000"/>
              </a:solidFill>
            </a:rPr>
            <a:t>Other grounds such as consent and legal necessity</a:t>
          </a:r>
        </a:p>
      </dsp:txBody>
      <dsp:txXfrm>
        <a:off x="5197924" y="3429599"/>
        <a:ext cx="762445" cy="762445"/>
      </dsp:txXfrm>
    </dsp:sp>
    <dsp:sp modelId="{BE632062-09A4-A14D-B2EE-4F48F04A3C79}">
      <dsp:nvSpPr>
        <dsp:cNvPr id="0" name=""/>
        <dsp:cNvSpPr/>
      </dsp:nvSpPr>
      <dsp:spPr>
        <a:xfrm>
          <a:off x="3219484" y="1636653"/>
          <a:ext cx="1449245" cy="1078259"/>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l" defTabSz="488950">
            <a:lnSpc>
              <a:spcPct val="90000"/>
            </a:lnSpc>
            <a:spcBef>
              <a:spcPct val="0"/>
            </a:spcBef>
            <a:spcAft>
              <a:spcPct val="35000"/>
            </a:spcAft>
            <a:buNone/>
          </a:pPr>
          <a:r>
            <a:rPr lang="en-US" sz="1100" kern="1200" dirty="0">
              <a:solidFill>
                <a:srgbClr val="000000"/>
              </a:solidFill>
            </a:rPr>
            <a:t>Third country status</a:t>
          </a:r>
        </a:p>
        <a:p>
          <a:pPr marL="57150" lvl="1" indent="-57150" algn="l" defTabSz="400050">
            <a:lnSpc>
              <a:spcPct val="90000"/>
            </a:lnSpc>
            <a:spcBef>
              <a:spcPct val="0"/>
            </a:spcBef>
            <a:spcAft>
              <a:spcPct val="15000"/>
            </a:spcAft>
            <a:buChar char="•"/>
          </a:pPr>
          <a:r>
            <a:rPr lang="en-US" sz="900" kern="1200" dirty="0">
              <a:solidFill>
                <a:srgbClr val="000000"/>
              </a:solidFill>
            </a:rPr>
            <a:t>SCC</a:t>
          </a:r>
        </a:p>
        <a:p>
          <a:pPr marL="57150" lvl="1" indent="-57150" algn="l" defTabSz="400050">
            <a:lnSpc>
              <a:spcPct val="90000"/>
            </a:lnSpc>
            <a:spcBef>
              <a:spcPct val="0"/>
            </a:spcBef>
            <a:spcAft>
              <a:spcPct val="15000"/>
            </a:spcAft>
            <a:buChar char="•"/>
          </a:pPr>
          <a:r>
            <a:rPr lang="en-US" sz="900" kern="1200" dirty="0">
              <a:solidFill>
                <a:srgbClr val="000000"/>
              </a:solidFill>
            </a:rPr>
            <a:t>BCR</a:t>
          </a:r>
        </a:p>
        <a:p>
          <a:pPr marL="57150" lvl="1" indent="-57150" algn="l" defTabSz="400050">
            <a:lnSpc>
              <a:spcPct val="90000"/>
            </a:lnSpc>
            <a:spcBef>
              <a:spcPct val="0"/>
            </a:spcBef>
            <a:spcAft>
              <a:spcPct val="15000"/>
            </a:spcAft>
            <a:buChar char="•"/>
          </a:pPr>
          <a:r>
            <a:rPr lang="en-US" sz="900" kern="1200" dirty="0">
              <a:solidFill>
                <a:srgbClr val="000000"/>
              </a:solidFill>
            </a:rPr>
            <a:t>ODTA</a:t>
          </a:r>
        </a:p>
      </dsp:txBody>
      <dsp:txXfrm>
        <a:off x="3431721" y="1794560"/>
        <a:ext cx="1024771" cy="76244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A516DC-F18B-134E-94E1-59649E37FC1E}">
      <dsp:nvSpPr>
        <dsp:cNvPr id="0" name=""/>
        <dsp:cNvSpPr/>
      </dsp:nvSpPr>
      <dsp:spPr>
        <a:xfrm>
          <a:off x="3492942" y="598829"/>
          <a:ext cx="3986916" cy="3986916"/>
        </a:xfrm>
        <a:prstGeom prst="blockArc">
          <a:avLst>
            <a:gd name="adj1" fmla="val 10800000"/>
            <a:gd name="adj2" fmla="val 16200000"/>
            <a:gd name="adj3" fmla="val 464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45C8E80-9BAE-6346-B97B-DD013E12F4FF}">
      <dsp:nvSpPr>
        <dsp:cNvPr id="0" name=""/>
        <dsp:cNvSpPr/>
      </dsp:nvSpPr>
      <dsp:spPr>
        <a:xfrm>
          <a:off x="3492942" y="598829"/>
          <a:ext cx="3986916" cy="3986916"/>
        </a:xfrm>
        <a:prstGeom prst="blockArc">
          <a:avLst>
            <a:gd name="adj1" fmla="val 5400000"/>
            <a:gd name="adj2" fmla="val 10800000"/>
            <a:gd name="adj3" fmla="val 464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17164A2-770E-E64B-88E4-2066EA1BAF7C}">
      <dsp:nvSpPr>
        <dsp:cNvPr id="0" name=""/>
        <dsp:cNvSpPr/>
      </dsp:nvSpPr>
      <dsp:spPr>
        <a:xfrm>
          <a:off x="3492942" y="598829"/>
          <a:ext cx="3986916" cy="3986916"/>
        </a:xfrm>
        <a:prstGeom prst="blockArc">
          <a:avLst>
            <a:gd name="adj1" fmla="val 0"/>
            <a:gd name="adj2" fmla="val 5400000"/>
            <a:gd name="adj3" fmla="val 464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D78B653-763B-1942-BA00-E41EFC9C0A4D}">
      <dsp:nvSpPr>
        <dsp:cNvPr id="0" name=""/>
        <dsp:cNvSpPr/>
      </dsp:nvSpPr>
      <dsp:spPr>
        <a:xfrm>
          <a:off x="3492942" y="598829"/>
          <a:ext cx="3986916" cy="3986916"/>
        </a:xfrm>
        <a:prstGeom prst="blockArc">
          <a:avLst>
            <a:gd name="adj1" fmla="val 16200000"/>
            <a:gd name="adj2" fmla="val 0"/>
            <a:gd name="adj3" fmla="val 464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5DD7075-662C-5E4F-9FC5-9EBAAA1D9E7C}">
      <dsp:nvSpPr>
        <dsp:cNvPr id="0" name=""/>
        <dsp:cNvSpPr/>
      </dsp:nvSpPr>
      <dsp:spPr>
        <a:xfrm>
          <a:off x="4568875" y="1674762"/>
          <a:ext cx="1835050" cy="1835050"/>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r>
            <a:rPr lang="en-US" sz="3700" kern="1200" dirty="0" err="1">
              <a:solidFill>
                <a:srgbClr val="000000"/>
              </a:solidFill>
            </a:rPr>
            <a:t>Brexit</a:t>
          </a:r>
          <a:endParaRPr lang="en-US" sz="3700" kern="1200" dirty="0">
            <a:solidFill>
              <a:srgbClr val="000000"/>
            </a:solidFill>
          </a:endParaRPr>
        </a:p>
      </dsp:txBody>
      <dsp:txXfrm>
        <a:off x="4837612" y="1943499"/>
        <a:ext cx="1297576" cy="1297576"/>
      </dsp:txXfrm>
    </dsp:sp>
    <dsp:sp modelId="{615BDBE8-E977-A147-AD94-BB6FCA345B6B}">
      <dsp:nvSpPr>
        <dsp:cNvPr id="0" name=""/>
        <dsp:cNvSpPr/>
      </dsp:nvSpPr>
      <dsp:spPr>
        <a:xfrm>
          <a:off x="4844132" y="2805"/>
          <a:ext cx="1284535" cy="1284535"/>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rgbClr val="000000"/>
              </a:solidFill>
            </a:rPr>
            <a:t>ICO relationship with ART 29 WP</a:t>
          </a:r>
        </a:p>
      </dsp:txBody>
      <dsp:txXfrm>
        <a:off x="5032248" y="190921"/>
        <a:ext cx="908303" cy="908303"/>
      </dsp:txXfrm>
    </dsp:sp>
    <dsp:sp modelId="{5AFB7AB7-AE11-1E43-BCCE-368242FD08DD}">
      <dsp:nvSpPr>
        <dsp:cNvPr id="0" name=""/>
        <dsp:cNvSpPr/>
      </dsp:nvSpPr>
      <dsp:spPr>
        <a:xfrm>
          <a:off x="6791347" y="1950020"/>
          <a:ext cx="1284535" cy="1284535"/>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rgbClr val="000000"/>
              </a:solidFill>
            </a:rPr>
            <a:t>Appointment of Representative</a:t>
          </a:r>
        </a:p>
      </dsp:txBody>
      <dsp:txXfrm>
        <a:off x="6979463" y="2138136"/>
        <a:ext cx="908303" cy="908303"/>
      </dsp:txXfrm>
    </dsp:sp>
    <dsp:sp modelId="{BE632062-09A4-A14D-B2EE-4F48F04A3C79}">
      <dsp:nvSpPr>
        <dsp:cNvPr id="0" name=""/>
        <dsp:cNvSpPr/>
      </dsp:nvSpPr>
      <dsp:spPr>
        <a:xfrm>
          <a:off x="4844132" y="3897235"/>
          <a:ext cx="1284535" cy="1284535"/>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rgbClr val="000000"/>
              </a:solidFill>
            </a:rPr>
            <a:t>Location of the DPO</a:t>
          </a:r>
        </a:p>
      </dsp:txBody>
      <dsp:txXfrm>
        <a:off x="5032248" y="4085351"/>
        <a:ext cx="908303" cy="908303"/>
      </dsp:txXfrm>
    </dsp:sp>
    <dsp:sp modelId="{D50DC725-7762-5B47-A8B1-5202F8517CCF}">
      <dsp:nvSpPr>
        <dsp:cNvPr id="0" name=""/>
        <dsp:cNvSpPr/>
      </dsp:nvSpPr>
      <dsp:spPr>
        <a:xfrm>
          <a:off x="2896917" y="1950020"/>
          <a:ext cx="1284535" cy="1284535"/>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rgbClr val="000000"/>
              </a:solidFill>
            </a:rPr>
            <a:t>Lead Supervisory Authority</a:t>
          </a:r>
        </a:p>
      </dsp:txBody>
      <dsp:txXfrm>
        <a:off x="3085033" y="2138136"/>
        <a:ext cx="908303" cy="90830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EAEAF9-3C51-0E42-B2D5-D09622D50215}">
      <dsp:nvSpPr>
        <dsp:cNvPr id="0" name=""/>
        <dsp:cNvSpPr/>
      </dsp:nvSpPr>
      <dsp:spPr>
        <a:xfrm>
          <a:off x="3253069" y="668636"/>
          <a:ext cx="4466662" cy="4466662"/>
        </a:xfrm>
        <a:prstGeom prst="blockArc">
          <a:avLst>
            <a:gd name="adj1" fmla="val 10800000"/>
            <a:gd name="adj2" fmla="val 16200000"/>
            <a:gd name="adj3" fmla="val 4643"/>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45C8E80-9BAE-6346-B97B-DD013E12F4FF}">
      <dsp:nvSpPr>
        <dsp:cNvPr id="0" name=""/>
        <dsp:cNvSpPr/>
      </dsp:nvSpPr>
      <dsp:spPr>
        <a:xfrm>
          <a:off x="3253069" y="668636"/>
          <a:ext cx="4466662" cy="4466662"/>
        </a:xfrm>
        <a:prstGeom prst="blockArc">
          <a:avLst>
            <a:gd name="adj1" fmla="val 5400000"/>
            <a:gd name="adj2" fmla="val 10800000"/>
            <a:gd name="adj3" fmla="val 4643"/>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17164A2-770E-E64B-88E4-2066EA1BAF7C}">
      <dsp:nvSpPr>
        <dsp:cNvPr id="0" name=""/>
        <dsp:cNvSpPr/>
      </dsp:nvSpPr>
      <dsp:spPr>
        <a:xfrm>
          <a:off x="3253069" y="668636"/>
          <a:ext cx="4466662" cy="4466662"/>
        </a:xfrm>
        <a:prstGeom prst="blockArc">
          <a:avLst>
            <a:gd name="adj1" fmla="val 0"/>
            <a:gd name="adj2" fmla="val 5400000"/>
            <a:gd name="adj3" fmla="val 4643"/>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64F188B-9228-E144-8016-45A73CC57F7F}">
      <dsp:nvSpPr>
        <dsp:cNvPr id="0" name=""/>
        <dsp:cNvSpPr/>
      </dsp:nvSpPr>
      <dsp:spPr>
        <a:xfrm>
          <a:off x="3253069" y="668636"/>
          <a:ext cx="4466662" cy="4466662"/>
        </a:xfrm>
        <a:prstGeom prst="blockArc">
          <a:avLst>
            <a:gd name="adj1" fmla="val 16200000"/>
            <a:gd name="adj2" fmla="val 0"/>
            <a:gd name="adj3" fmla="val 4643"/>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5DD7075-662C-5E4F-9FC5-9EBAAA1D9E7C}">
      <dsp:nvSpPr>
        <dsp:cNvPr id="0" name=""/>
        <dsp:cNvSpPr/>
      </dsp:nvSpPr>
      <dsp:spPr>
        <a:xfrm>
          <a:off x="4457700" y="1873267"/>
          <a:ext cx="2057400" cy="2057400"/>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r>
            <a:rPr lang="en-US" sz="3700" kern="1200" dirty="0"/>
            <a:t>GDPR</a:t>
          </a:r>
        </a:p>
      </dsp:txBody>
      <dsp:txXfrm>
        <a:off x="4758999" y="2174566"/>
        <a:ext cx="1454802" cy="1454802"/>
      </dsp:txXfrm>
    </dsp:sp>
    <dsp:sp modelId="{0CA81CB8-80FC-E94B-97A2-AFE23C56F15F}">
      <dsp:nvSpPr>
        <dsp:cNvPr id="0" name=""/>
        <dsp:cNvSpPr/>
      </dsp:nvSpPr>
      <dsp:spPr>
        <a:xfrm>
          <a:off x="4766310" y="392"/>
          <a:ext cx="1440180" cy="1440180"/>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dirty="0" err="1">
              <a:solidFill>
                <a:schemeClr val="accent4"/>
              </a:solidFill>
            </a:rPr>
            <a:t>Brexit</a:t>
          </a:r>
          <a:endParaRPr lang="en-US" sz="500" kern="1200" dirty="0">
            <a:solidFill>
              <a:schemeClr val="accent4"/>
            </a:solidFill>
          </a:endParaRPr>
        </a:p>
      </dsp:txBody>
      <dsp:txXfrm>
        <a:off x="4977219" y="211301"/>
        <a:ext cx="1018362" cy="1018362"/>
      </dsp:txXfrm>
    </dsp:sp>
    <dsp:sp modelId="{5AFB7AB7-AE11-1E43-BCCE-368242FD08DD}">
      <dsp:nvSpPr>
        <dsp:cNvPr id="0" name=""/>
        <dsp:cNvSpPr/>
      </dsp:nvSpPr>
      <dsp:spPr>
        <a:xfrm>
          <a:off x="6947795" y="2181877"/>
          <a:ext cx="1440180" cy="1440180"/>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dirty="0">
              <a:solidFill>
                <a:schemeClr val="bg1"/>
              </a:solidFill>
            </a:rPr>
            <a:t>Trade Secrets Directive</a:t>
          </a:r>
        </a:p>
      </dsp:txBody>
      <dsp:txXfrm>
        <a:off x="7158704" y="2392786"/>
        <a:ext cx="1018362" cy="1018362"/>
      </dsp:txXfrm>
    </dsp:sp>
    <dsp:sp modelId="{BE632062-09A4-A14D-B2EE-4F48F04A3C79}">
      <dsp:nvSpPr>
        <dsp:cNvPr id="0" name=""/>
        <dsp:cNvSpPr/>
      </dsp:nvSpPr>
      <dsp:spPr>
        <a:xfrm>
          <a:off x="4766310" y="4363362"/>
          <a:ext cx="1440180" cy="1440180"/>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dirty="0">
              <a:solidFill>
                <a:srgbClr val="E7A605"/>
              </a:solidFill>
            </a:rPr>
            <a:t>E-Privacy Regulation</a:t>
          </a:r>
        </a:p>
      </dsp:txBody>
      <dsp:txXfrm>
        <a:off x="4977219" y="4574271"/>
        <a:ext cx="1018362" cy="1018362"/>
      </dsp:txXfrm>
    </dsp:sp>
    <dsp:sp modelId="{4CCE24CF-A23C-8B41-A7D3-40F6A8BCFF2F}">
      <dsp:nvSpPr>
        <dsp:cNvPr id="0" name=""/>
        <dsp:cNvSpPr/>
      </dsp:nvSpPr>
      <dsp:spPr>
        <a:xfrm>
          <a:off x="2584825" y="2181877"/>
          <a:ext cx="1440180" cy="1440180"/>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dirty="0">
              <a:solidFill>
                <a:srgbClr val="E7A605"/>
              </a:solidFill>
            </a:rPr>
            <a:t>California/Brazil/Bahrain/Kenya/India/South Africa/Japan</a:t>
          </a:r>
        </a:p>
      </dsp:txBody>
      <dsp:txXfrm>
        <a:off x="2795734" y="2392786"/>
        <a:ext cx="1018362" cy="1018362"/>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6330117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793750" y="744538"/>
            <a:ext cx="2873375" cy="2155825"/>
          </a:xfrm>
        </p:spPr>
      </p:sp>
      <p:sp>
        <p:nvSpPr>
          <p:cNvPr id="3" name="Platshållare för anteckningar 2"/>
          <p:cNvSpPr>
            <a:spLocks noGrp="1"/>
          </p:cNvSpPr>
          <p:nvPr>
            <p:ph type="body" idx="1"/>
          </p:nvPr>
        </p:nvSpPr>
        <p:spPr/>
        <p:txBody>
          <a:bodyPr>
            <a:normAutofit/>
          </a:bodyPr>
          <a:lstStyle/>
          <a:p>
            <a:endParaRPr lang="sv-SE" sz="1100" dirty="0">
              <a:latin typeface="Constantia" pitchFamily="18" charset="0"/>
            </a:endParaRPr>
          </a:p>
        </p:txBody>
      </p:sp>
      <p:sp>
        <p:nvSpPr>
          <p:cNvPr id="4" name="Platshållare för bild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FB413E-DB09-471F-B328-549E54478EE4}" type="slidenum">
              <a:rPr kumimoji="0" lang="sv-SE"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sv-SE"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2359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4588"/>
            <a:ext cx="5483225" cy="3084512"/>
          </a:xfrm>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10"/>
          </p:nvPr>
        </p:nvSpPr>
        <p:spPr/>
        <p:txBody>
          <a:bodyPr/>
          <a:lstStyle/>
          <a:p>
            <a:pPr>
              <a:defRPr/>
            </a:pPr>
            <a:fld id="{ED08A0BF-58D3-48DA-875E-31F3CC684FF7}" type="slidenum">
              <a:rPr lang="en-GB" smtClean="0"/>
              <a:pPr>
                <a:defRPr/>
              </a:pPr>
              <a:t>41</a:t>
            </a:fld>
            <a:endParaRPr lang="en-GB" dirty="0"/>
          </a:p>
        </p:txBody>
      </p:sp>
    </p:spTree>
    <p:extLst>
      <p:ext uri="{BB962C8B-B14F-4D97-AF65-F5344CB8AC3E}">
        <p14:creationId xmlns:p14="http://schemas.microsoft.com/office/powerpoint/2010/main" val="2945876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734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5734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000">
                <a:solidFill>
                  <a:schemeClr val="tx1"/>
                </a:solidFill>
                <a:latin typeface="Arial" charset="0"/>
                <a:ea typeface="ＭＳ Ｐゴシック" charset="0"/>
                <a:cs typeface="ＭＳ Ｐゴシック" charset="0"/>
              </a:defRPr>
            </a:lvl1pPr>
            <a:lvl2pPr marL="685817" indent="-263776" eaLnBrk="0" hangingPunct="0">
              <a:defRPr sz="3000">
                <a:solidFill>
                  <a:schemeClr val="tx1"/>
                </a:solidFill>
                <a:latin typeface="Arial" charset="0"/>
                <a:ea typeface="ＭＳ Ｐゴシック" charset="0"/>
              </a:defRPr>
            </a:lvl2pPr>
            <a:lvl3pPr marL="1055103" indent="-211021" eaLnBrk="0" hangingPunct="0">
              <a:defRPr sz="3000">
                <a:solidFill>
                  <a:schemeClr val="tx1"/>
                </a:solidFill>
                <a:latin typeface="Arial" charset="0"/>
                <a:ea typeface="ＭＳ Ｐゴシック" charset="0"/>
              </a:defRPr>
            </a:lvl3pPr>
            <a:lvl4pPr marL="1477145" indent="-211021" eaLnBrk="0" hangingPunct="0">
              <a:defRPr sz="3000">
                <a:solidFill>
                  <a:schemeClr val="tx1"/>
                </a:solidFill>
                <a:latin typeface="Arial" charset="0"/>
                <a:ea typeface="ＭＳ Ｐゴシック" charset="0"/>
              </a:defRPr>
            </a:lvl4pPr>
            <a:lvl5pPr marL="1899186" indent="-211021" eaLnBrk="0" hangingPunct="0">
              <a:defRPr sz="3000">
                <a:solidFill>
                  <a:schemeClr val="tx1"/>
                </a:solidFill>
                <a:latin typeface="Arial" charset="0"/>
                <a:ea typeface="ＭＳ Ｐゴシック" charset="0"/>
              </a:defRPr>
            </a:lvl5pPr>
            <a:lvl6pPr marL="2321227" indent="-211021" defTabSz="1506453" eaLnBrk="0" fontAlgn="base" hangingPunct="0">
              <a:spcBef>
                <a:spcPct val="0"/>
              </a:spcBef>
              <a:spcAft>
                <a:spcPct val="0"/>
              </a:spcAft>
              <a:defRPr sz="3000">
                <a:solidFill>
                  <a:schemeClr val="tx1"/>
                </a:solidFill>
                <a:latin typeface="Arial" charset="0"/>
                <a:ea typeface="ＭＳ Ｐゴシック" charset="0"/>
              </a:defRPr>
            </a:lvl6pPr>
            <a:lvl7pPr marL="2743269" indent="-211021" defTabSz="1506453" eaLnBrk="0" fontAlgn="base" hangingPunct="0">
              <a:spcBef>
                <a:spcPct val="0"/>
              </a:spcBef>
              <a:spcAft>
                <a:spcPct val="0"/>
              </a:spcAft>
              <a:defRPr sz="3000">
                <a:solidFill>
                  <a:schemeClr val="tx1"/>
                </a:solidFill>
                <a:latin typeface="Arial" charset="0"/>
                <a:ea typeface="ＭＳ Ｐゴシック" charset="0"/>
              </a:defRPr>
            </a:lvl7pPr>
            <a:lvl8pPr marL="3165310" indent="-211021" defTabSz="1506453" eaLnBrk="0" fontAlgn="base" hangingPunct="0">
              <a:spcBef>
                <a:spcPct val="0"/>
              </a:spcBef>
              <a:spcAft>
                <a:spcPct val="0"/>
              </a:spcAft>
              <a:defRPr sz="3000">
                <a:solidFill>
                  <a:schemeClr val="tx1"/>
                </a:solidFill>
                <a:latin typeface="Arial" charset="0"/>
                <a:ea typeface="ＭＳ Ｐゴシック" charset="0"/>
              </a:defRPr>
            </a:lvl8pPr>
            <a:lvl9pPr marL="3587351" indent="-211021" defTabSz="1506453"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fld id="{2B878DEE-8939-494A-A460-751D7D86AB32}" type="slidenum">
              <a:rPr lang="en-US" sz="1200">
                <a:latin typeface="Calibri" charset="0"/>
                <a:cs typeface="Arial" charset="0"/>
              </a:rPr>
              <a:pPr eaLnBrk="1" hangingPunct="1"/>
              <a:t>46</a:t>
            </a:fld>
            <a:endParaRPr lang="en-US" sz="1200">
              <a:latin typeface="Calibri" charset="0"/>
              <a:cs typeface="Arial" charset="0"/>
            </a:endParaRPr>
          </a:p>
        </p:txBody>
      </p:sp>
    </p:spTree>
    <p:extLst>
      <p:ext uri="{BB962C8B-B14F-4D97-AF65-F5344CB8AC3E}">
        <p14:creationId xmlns:p14="http://schemas.microsoft.com/office/powerpoint/2010/main" val="2931389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FB413E-DB09-471F-B328-549E54478EE4}" type="slidenum">
              <a:rPr kumimoji="0" lang="sv-SE"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sv-SE"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5461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FB413E-DB09-471F-B328-549E54478EE4}" type="slidenum">
              <a:rPr kumimoji="0" lang="sv-SE"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sv-SE"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06165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FB413E-DB09-471F-B328-549E54478EE4}" type="slidenum">
              <a:rPr kumimoji="0" lang="sv-SE"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sv-SE"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310892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FB413E-DB09-471F-B328-549E54478EE4}" type="slidenum">
              <a:rPr kumimoji="0" lang="sv-SE"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sv-SE"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79255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Kan väljas</a:t>
            </a:r>
            <a:r>
              <a:rPr lang="sv-SE" baseline="0" dirty="0"/>
              <a:t> bort</a:t>
            </a:r>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FB413E-DB09-471F-B328-549E54478EE4}" type="slidenum">
              <a:rPr kumimoji="0" lang="sv-SE"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sv-SE"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457366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28613" y="742950"/>
            <a:ext cx="3643312" cy="2051050"/>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FB413E-DB09-471F-B328-549E54478EE4}" type="slidenum">
              <a:rPr kumimoji="0" lang="sv-SE"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sv-SE"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213035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FB413E-DB09-471F-B328-549E54478EE4}" type="slidenum">
              <a:rPr kumimoji="0" lang="sv-SE"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sv-SE"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09642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4588"/>
            <a:ext cx="5483225" cy="3084512"/>
          </a:xfrm>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10"/>
          </p:nvPr>
        </p:nvSpPr>
        <p:spPr/>
        <p:txBody>
          <a:bodyPr/>
          <a:lstStyle/>
          <a:p>
            <a:pPr>
              <a:defRPr/>
            </a:pPr>
            <a:fld id="{59EC3099-6A1D-40F3-9BD1-3AA150896812}" type="slidenum">
              <a:rPr lang="en-GB" smtClean="0"/>
              <a:pPr>
                <a:defRPr/>
              </a:pPr>
              <a:t>40</a:t>
            </a:fld>
            <a:endParaRPr lang="en-GB"/>
          </a:p>
        </p:txBody>
      </p:sp>
    </p:spTree>
    <p:extLst>
      <p:ext uri="{BB962C8B-B14F-4D97-AF65-F5344CB8AC3E}">
        <p14:creationId xmlns:p14="http://schemas.microsoft.com/office/powerpoint/2010/main" val="24477715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pic>
        <p:nvPicPr>
          <p:cNvPr id="15" name="Google Shape;15;p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6" name="Google Shape;16;p2"/>
          <p:cNvSpPr txBox="1">
            <a:spLocks noGrp="1"/>
          </p:cNvSpPr>
          <p:nvPr>
            <p:ph type="ctrTitle"/>
          </p:nvPr>
        </p:nvSpPr>
        <p:spPr>
          <a:xfrm>
            <a:off x="6576004" y="1512000"/>
            <a:ext cx="5021217" cy="936000"/>
          </a:xfrm>
          <a:prstGeom prst="rect">
            <a:avLst/>
          </a:prstGeom>
          <a:noFill/>
          <a:ln>
            <a:noFill/>
          </a:ln>
        </p:spPr>
        <p:txBody>
          <a:bodyPr spcFirstLastPara="1" wrap="square" lIns="0" tIns="0" rIns="0" bIns="0" anchor="b" anchorCtr="0"/>
          <a:lstStyle>
            <a:lvl1pPr lvl="0" algn="l">
              <a:lnSpc>
                <a:spcPct val="100000"/>
              </a:lnSpc>
              <a:spcBef>
                <a:spcPts val="0"/>
              </a:spcBef>
              <a:spcAft>
                <a:spcPts val="0"/>
              </a:spcAft>
              <a:buClr>
                <a:schemeClr val="lt1"/>
              </a:buClr>
              <a:buSzPts val="28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6576055" y="2826000"/>
            <a:ext cx="5021164" cy="1035048"/>
          </a:xfrm>
          <a:prstGeom prst="rect">
            <a:avLst/>
          </a:prstGeom>
          <a:noFill/>
          <a:ln>
            <a:noFill/>
          </a:ln>
        </p:spPr>
        <p:txBody>
          <a:bodyPr spcFirstLastPara="1" wrap="square" lIns="0" tIns="0" rIns="0" bIns="0" anchor="t" anchorCtr="0"/>
          <a:lstStyle>
            <a:lvl1pPr lvl="0" algn="l">
              <a:lnSpc>
                <a:spcPct val="100000"/>
              </a:lnSpc>
              <a:spcBef>
                <a:spcPts val="0"/>
              </a:spcBef>
              <a:spcAft>
                <a:spcPts val="0"/>
              </a:spcAft>
              <a:buClr>
                <a:schemeClr val="lt1"/>
              </a:buClr>
              <a:buSzPts val="1700"/>
              <a:buNone/>
              <a:defRPr sz="1700">
                <a:solidFill>
                  <a:schemeClr val="lt1"/>
                </a:solidFill>
              </a:defRPr>
            </a:lvl1pPr>
            <a:lvl2pPr lvl="1" algn="ctr">
              <a:lnSpc>
                <a:spcPct val="100000"/>
              </a:lnSpc>
              <a:spcBef>
                <a:spcPts val="440"/>
              </a:spcBef>
              <a:spcAft>
                <a:spcPts val="0"/>
              </a:spcAft>
              <a:buClr>
                <a:srgbClr val="918C8C"/>
              </a:buClr>
              <a:buSzPts val="2200"/>
              <a:buNone/>
              <a:defRPr>
                <a:solidFill>
                  <a:srgbClr val="918C8C"/>
                </a:solidFill>
              </a:defRPr>
            </a:lvl2pPr>
            <a:lvl3pPr lvl="2" algn="ctr">
              <a:lnSpc>
                <a:spcPct val="100000"/>
              </a:lnSpc>
              <a:spcBef>
                <a:spcPts val="340"/>
              </a:spcBef>
              <a:spcAft>
                <a:spcPts val="0"/>
              </a:spcAft>
              <a:buClr>
                <a:srgbClr val="918C8C"/>
              </a:buClr>
              <a:buSzPts val="2040"/>
              <a:buNone/>
              <a:defRPr>
                <a:solidFill>
                  <a:srgbClr val="918C8C"/>
                </a:solidFill>
              </a:defRPr>
            </a:lvl3pPr>
            <a:lvl4pPr lvl="3" algn="ctr">
              <a:lnSpc>
                <a:spcPct val="100000"/>
              </a:lnSpc>
              <a:spcBef>
                <a:spcPts val="340"/>
              </a:spcBef>
              <a:spcAft>
                <a:spcPts val="0"/>
              </a:spcAft>
              <a:buSzPts val="1020"/>
              <a:buNone/>
              <a:defRPr>
                <a:solidFill>
                  <a:srgbClr val="918C8C"/>
                </a:solidFill>
              </a:defRPr>
            </a:lvl4pPr>
            <a:lvl5pPr lvl="4" algn="ctr">
              <a:lnSpc>
                <a:spcPct val="100000"/>
              </a:lnSpc>
              <a:spcBef>
                <a:spcPts val="300"/>
              </a:spcBef>
              <a:spcAft>
                <a:spcPts val="0"/>
              </a:spcAft>
              <a:buSzPts val="900"/>
              <a:buNone/>
              <a:defRPr>
                <a:solidFill>
                  <a:srgbClr val="918C8C"/>
                </a:solidFill>
              </a:defRPr>
            </a:lvl5pPr>
            <a:lvl6pPr lvl="5" algn="ctr">
              <a:spcBef>
                <a:spcPts val="400"/>
              </a:spcBef>
              <a:spcAft>
                <a:spcPts val="0"/>
              </a:spcAft>
              <a:buClr>
                <a:srgbClr val="918C8C"/>
              </a:buClr>
              <a:buSzPts val="2000"/>
              <a:buNone/>
              <a:defRPr>
                <a:solidFill>
                  <a:srgbClr val="918C8C"/>
                </a:solidFill>
              </a:defRPr>
            </a:lvl6pPr>
            <a:lvl7pPr lvl="6" algn="ctr">
              <a:spcBef>
                <a:spcPts val="400"/>
              </a:spcBef>
              <a:spcAft>
                <a:spcPts val="0"/>
              </a:spcAft>
              <a:buClr>
                <a:srgbClr val="918C8C"/>
              </a:buClr>
              <a:buSzPts val="2000"/>
              <a:buNone/>
              <a:defRPr>
                <a:solidFill>
                  <a:srgbClr val="918C8C"/>
                </a:solidFill>
              </a:defRPr>
            </a:lvl7pPr>
            <a:lvl8pPr lvl="7" algn="ctr">
              <a:spcBef>
                <a:spcPts val="400"/>
              </a:spcBef>
              <a:spcAft>
                <a:spcPts val="0"/>
              </a:spcAft>
              <a:buClr>
                <a:srgbClr val="918C8C"/>
              </a:buClr>
              <a:buSzPts val="2000"/>
              <a:buNone/>
              <a:defRPr>
                <a:solidFill>
                  <a:srgbClr val="918C8C"/>
                </a:solidFill>
              </a:defRPr>
            </a:lvl8pPr>
            <a:lvl9pPr lvl="8" algn="ctr">
              <a:spcBef>
                <a:spcPts val="400"/>
              </a:spcBef>
              <a:spcAft>
                <a:spcPts val="0"/>
              </a:spcAft>
              <a:buClr>
                <a:srgbClr val="918C8C"/>
              </a:buClr>
              <a:buSzPts val="2000"/>
              <a:buNone/>
              <a:defRPr>
                <a:solidFill>
                  <a:srgbClr val="918C8C"/>
                </a:solidFill>
              </a:defRPr>
            </a:lvl9pPr>
          </a:lstStyle>
          <a:p>
            <a:endParaRPr/>
          </a:p>
        </p:txBody>
      </p:sp>
      <p:sp>
        <p:nvSpPr>
          <p:cNvPr id="18" name="Google Shape;18;p2"/>
          <p:cNvSpPr txBox="1">
            <a:spLocks noGrp="1"/>
          </p:cNvSpPr>
          <p:nvPr>
            <p:ph type="dt" idx="10"/>
          </p:nvPr>
        </p:nvSpPr>
        <p:spPr>
          <a:xfrm>
            <a:off x="6576055" y="2448007"/>
            <a:ext cx="5021164" cy="365125"/>
          </a:xfrm>
          <a:prstGeom prst="rect">
            <a:avLst/>
          </a:prstGeom>
          <a:noFill/>
          <a:ln>
            <a:noFill/>
          </a:ln>
        </p:spPr>
        <p:txBody>
          <a:bodyPr spcFirstLastPara="1" wrap="square" lIns="0" tIns="0" rIns="0" bIns="0" anchor="t" anchorCtr="0"/>
          <a:lstStyle>
            <a:lvl1pPr marR="0" lvl="0" algn="l" rtl="0">
              <a:spcBef>
                <a:spcPts val="0"/>
              </a:spcBef>
              <a:spcAft>
                <a:spcPts val="0"/>
              </a:spcAft>
              <a:buSzPts val="1400"/>
              <a:buNone/>
              <a:defRPr sz="17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hart">
  <p:cSld name="Chart">
    <p:spTree>
      <p:nvGrpSpPr>
        <p:cNvPr id="1" name="Shape 74"/>
        <p:cNvGrpSpPr/>
        <p:nvPr/>
      </p:nvGrpSpPr>
      <p:grpSpPr>
        <a:xfrm>
          <a:off x="0" y="0"/>
          <a:ext cx="0" cy="0"/>
          <a:chOff x="0" y="0"/>
          <a:chExt cx="0" cy="0"/>
        </a:xfrm>
      </p:grpSpPr>
      <p:sp>
        <p:nvSpPr>
          <p:cNvPr id="75" name="Google Shape;75;p14"/>
          <p:cNvSpPr txBox="1">
            <a:spLocks noGrp="1"/>
          </p:cNvSpPr>
          <p:nvPr>
            <p:ph type="title"/>
          </p:nvPr>
        </p:nvSpPr>
        <p:spPr>
          <a:xfrm>
            <a:off x="624422" y="828000"/>
            <a:ext cx="10957983" cy="440768"/>
          </a:xfrm>
          <a:prstGeom prst="rect">
            <a:avLst/>
          </a:prstGeom>
          <a:noFill/>
          <a:ln>
            <a:noFill/>
          </a:ln>
        </p:spPr>
        <p:txBody>
          <a:bodyPr spcFirstLastPara="1" wrap="square" lIns="0" tIns="0" rIns="0" bIns="0" anchor="b" anchorCtr="0"/>
          <a:lstStyle>
            <a:lvl1pPr lvl="0" algn="l">
              <a:lnSpc>
                <a:spcPct val="10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4"/>
          <p:cNvSpPr txBox="1">
            <a:spLocks noGrp="1"/>
          </p:cNvSpPr>
          <p:nvPr>
            <p:ph type="ftr" idx="11"/>
          </p:nvPr>
        </p:nvSpPr>
        <p:spPr>
          <a:xfrm>
            <a:off x="624417" y="414007"/>
            <a:ext cx="10957984" cy="416263"/>
          </a:xfrm>
          <a:prstGeom prst="rect">
            <a:avLst/>
          </a:prstGeom>
          <a:noFill/>
          <a:ln>
            <a:noFill/>
          </a:ln>
        </p:spPr>
        <p:txBody>
          <a:bodyPr spcFirstLastPara="1" wrap="square" lIns="0" tIns="0" rIns="0" bIns="0" anchor="t"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4"/>
          <p:cNvSpPr txBox="1">
            <a:spLocks noGrp="1"/>
          </p:cNvSpPr>
          <p:nvPr>
            <p:ph type="sldNum" idx="12"/>
          </p:nvPr>
        </p:nvSpPr>
        <p:spPr>
          <a:xfrm>
            <a:off x="10401668" y="6447941"/>
            <a:ext cx="1180737" cy="416263"/>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78" name="Google Shape;78;p14"/>
          <p:cNvCxnSpPr/>
          <p:nvPr/>
        </p:nvCxnSpPr>
        <p:spPr>
          <a:xfrm>
            <a:off x="624417" y="1260000"/>
            <a:ext cx="10972800" cy="0"/>
          </a:xfrm>
          <a:prstGeom prst="straightConnector1">
            <a:avLst/>
          </a:prstGeom>
          <a:noFill/>
          <a:ln w="15875" cap="flat" cmpd="sng">
            <a:solidFill>
              <a:schemeClr val="accent2"/>
            </a:solidFill>
            <a:prstDash val="solid"/>
            <a:round/>
            <a:headEnd type="none" w="sm" len="sm"/>
            <a:tailEnd type="none" w="sm" len="sm"/>
          </a:ln>
        </p:spPr>
      </p:cxnSp>
      <p:sp>
        <p:nvSpPr>
          <p:cNvPr id="79" name="Google Shape;79;p14"/>
          <p:cNvSpPr>
            <a:spLocks noGrp="1"/>
          </p:cNvSpPr>
          <p:nvPr>
            <p:ph type="chart" idx="2"/>
          </p:nvPr>
        </p:nvSpPr>
        <p:spPr>
          <a:xfrm>
            <a:off x="624422" y="2924175"/>
            <a:ext cx="7198783" cy="3221038"/>
          </a:xfrm>
          <a:prstGeom prst="rect">
            <a:avLst/>
          </a:prstGeom>
          <a:noFill/>
          <a:ln>
            <a:noFill/>
          </a:ln>
        </p:spPr>
        <p:txBody>
          <a:bodyPr spcFirstLastPara="1" wrap="square" lIns="0" tIns="0" rIns="0" bIns="0" anchor="t" anchorCtr="0"/>
          <a:lstStyle>
            <a:lvl1pPr marR="0" lvl="0" algn="l" rtl="0">
              <a:lnSpc>
                <a:spcPct val="100000"/>
              </a:lnSpc>
              <a:spcBef>
                <a:spcPts val="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1pPr>
            <a:lvl2pPr marR="0" lvl="1" algn="l" rtl="0">
              <a:lnSpc>
                <a:spcPct val="100000"/>
              </a:lnSpc>
              <a:spcBef>
                <a:spcPts val="440"/>
              </a:spcBef>
              <a:spcAft>
                <a:spcPts val="0"/>
              </a:spcAft>
              <a:buClr>
                <a:schemeClr val="accent2"/>
              </a:buClr>
              <a:buSzPts val="2200"/>
              <a:buFont typeface="Arial"/>
              <a:buNone/>
              <a:defRPr sz="2200" b="1" i="0" u="none" strike="noStrike" cap="none">
                <a:solidFill>
                  <a:schemeClr val="accent2"/>
                </a:solidFill>
                <a:latin typeface="Arial"/>
                <a:ea typeface="Arial"/>
                <a:cs typeface="Arial"/>
                <a:sym typeface="Arial"/>
              </a:defRPr>
            </a:lvl2pPr>
            <a:lvl3pPr marR="0" lvl="2" algn="l" rtl="0">
              <a:lnSpc>
                <a:spcPct val="100000"/>
              </a:lnSpc>
              <a:spcBef>
                <a:spcPts val="340"/>
              </a:spcBef>
              <a:spcAft>
                <a:spcPts val="0"/>
              </a:spcAft>
              <a:buClr>
                <a:schemeClr val="dk1"/>
              </a:buClr>
              <a:buSzPts val="2040"/>
              <a:buFont typeface="Noto Sans Symbols"/>
              <a:buChar char="∙"/>
              <a:defRPr sz="1700" b="0" i="0" u="none" strike="noStrike" cap="none">
                <a:solidFill>
                  <a:schemeClr val="dk1"/>
                </a:solidFill>
                <a:latin typeface="Arial"/>
                <a:ea typeface="Arial"/>
                <a:cs typeface="Arial"/>
                <a:sym typeface="Arial"/>
              </a:defRPr>
            </a:lvl3pPr>
            <a:lvl4pPr marR="0" lvl="3" algn="l" rtl="0">
              <a:lnSpc>
                <a:spcPct val="100000"/>
              </a:lnSpc>
              <a:spcBef>
                <a:spcPts val="340"/>
              </a:spcBef>
              <a:spcAft>
                <a:spcPts val="0"/>
              </a:spcAft>
              <a:buClr>
                <a:schemeClr val="dk1"/>
              </a:buClr>
              <a:buSzPts val="1020"/>
              <a:buFont typeface="Noto Sans Symbols"/>
              <a:buChar char="○"/>
              <a:defRPr sz="17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900"/>
              <a:buFont typeface="Noto Sans Symbols"/>
              <a:buChar char="○"/>
              <a:defRPr sz="15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0" name="Google Shape;80;p14"/>
          <p:cNvSpPr txBox="1">
            <a:spLocks noGrp="1"/>
          </p:cNvSpPr>
          <p:nvPr>
            <p:ph type="body" idx="1"/>
          </p:nvPr>
        </p:nvSpPr>
        <p:spPr>
          <a:xfrm>
            <a:off x="624422" y="1962151"/>
            <a:ext cx="7198783" cy="890786"/>
          </a:xfrm>
          <a:prstGeom prst="rect">
            <a:avLst/>
          </a:prstGeom>
          <a:noFill/>
          <a:ln>
            <a:noFill/>
          </a:ln>
        </p:spPr>
        <p:txBody>
          <a:bodyPr spcFirstLastPara="1" wrap="square" lIns="0" tIns="0" rIns="0" bIns="0" anchor="t" anchorCtr="0"/>
          <a:lstStyle>
            <a:lvl1pPr marL="457200" lvl="0" indent="-228600" algn="l">
              <a:lnSpc>
                <a:spcPct val="100000"/>
              </a:lnSpc>
              <a:spcBef>
                <a:spcPts val="0"/>
              </a:spcBef>
              <a:spcAft>
                <a:spcPts val="0"/>
              </a:spcAft>
              <a:buClr>
                <a:schemeClr val="dk1"/>
              </a:buClr>
              <a:buSzPts val="1800"/>
              <a:buNone/>
              <a:defRPr/>
            </a:lvl1pPr>
            <a:lvl2pPr marL="914400" lvl="1" indent="-228600" algn="l">
              <a:lnSpc>
                <a:spcPct val="100000"/>
              </a:lnSpc>
              <a:spcBef>
                <a:spcPts val="360"/>
              </a:spcBef>
              <a:spcAft>
                <a:spcPts val="0"/>
              </a:spcAft>
              <a:buClr>
                <a:schemeClr val="accent2"/>
              </a:buClr>
              <a:buSzPts val="1800"/>
              <a:buNone/>
              <a:defRPr/>
            </a:lvl2pPr>
            <a:lvl3pPr marL="1371600" lvl="2" indent="-365760" algn="l">
              <a:lnSpc>
                <a:spcPct val="100000"/>
              </a:lnSpc>
              <a:spcBef>
                <a:spcPts val="360"/>
              </a:spcBef>
              <a:spcAft>
                <a:spcPts val="0"/>
              </a:spcAft>
              <a:buClr>
                <a:schemeClr val="dk1"/>
              </a:buClr>
              <a:buSzPts val="2160"/>
              <a:buChar char="∙"/>
              <a:defRPr/>
            </a:lvl3pPr>
            <a:lvl4pPr marL="1828800" lvl="3" indent="-297180" algn="l">
              <a:lnSpc>
                <a:spcPct val="100000"/>
              </a:lnSpc>
              <a:spcBef>
                <a:spcPts val="360"/>
              </a:spcBef>
              <a:spcAft>
                <a:spcPts val="0"/>
              </a:spcAft>
              <a:buSzPts val="1080"/>
              <a:buChar char="○"/>
              <a:defRPr/>
            </a:lvl4pPr>
            <a:lvl5pPr marL="2286000" lvl="4" indent="-297179" algn="l">
              <a:lnSpc>
                <a:spcPct val="100000"/>
              </a:lnSpc>
              <a:spcBef>
                <a:spcPts val="360"/>
              </a:spcBef>
              <a:spcAft>
                <a:spcPts val="0"/>
              </a:spcAft>
              <a:buSzPts val="108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4"/>
          <p:cNvSpPr txBox="1">
            <a:spLocks noGrp="1"/>
          </p:cNvSpPr>
          <p:nvPr>
            <p:ph type="body" idx="3"/>
          </p:nvPr>
        </p:nvSpPr>
        <p:spPr>
          <a:xfrm>
            <a:off x="8976001" y="1943999"/>
            <a:ext cx="2621216" cy="4480614"/>
          </a:xfrm>
          <a:prstGeom prst="rect">
            <a:avLst/>
          </a:prstGeom>
          <a:noFill/>
          <a:ln>
            <a:noFill/>
          </a:ln>
        </p:spPr>
        <p:txBody>
          <a:bodyPr spcFirstLastPara="1" wrap="square" lIns="0" tIns="0" rIns="0" bIns="0" anchor="t" anchorCtr="0"/>
          <a:lstStyle>
            <a:lvl1pPr marL="457200" lvl="0" indent="-228600" algn="l">
              <a:lnSpc>
                <a:spcPct val="125000"/>
              </a:lnSpc>
              <a:spcBef>
                <a:spcPts val="0"/>
              </a:spcBef>
              <a:spcAft>
                <a:spcPts val="0"/>
              </a:spcAft>
              <a:buClr>
                <a:schemeClr val="accent5"/>
              </a:buClr>
              <a:buSzPts val="1200"/>
              <a:buNone/>
              <a:defRPr sz="1200">
                <a:solidFill>
                  <a:schemeClr val="accent5"/>
                </a:solidFill>
              </a:defRPr>
            </a:lvl1pPr>
            <a:lvl2pPr marL="914400" lvl="1" indent="-228600" algn="l">
              <a:lnSpc>
                <a:spcPct val="125000"/>
              </a:lnSpc>
              <a:spcBef>
                <a:spcPts val="0"/>
              </a:spcBef>
              <a:spcAft>
                <a:spcPts val="0"/>
              </a:spcAft>
              <a:buClr>
                <a:schemeClr val="accent5"/>
              </a:buClr>
              <a:buSzPts val="1200"/>
              <a:buNone/>
              <a:defRPr sz="1200">
                <a:solidFill>
                  <a:schemeClr val="accent5"/>
                </a:solidFill>
              </a:defRPr>
            </a:lvl2pPr>
            <a:lvl3pPr marL="1371600" lvl="2" indent="-320039" algn="l">
              <a:lnSpc>
                <a:spcPct val="125000"/>
              </a:lnSpc>
              <a:spcBef>
                <a:spcPts val="1200"/>
              </a:spcBef>
              <a:spcAft>
                <a:spcPts val="0"/>
              </a:spcAft>
              <a:buClr>
                <a:schemeClr val="accent5"/>
              </a:buClr>
              <a:buSzPts val="1440"/>
              <a:buChar char="∙"/>
              <a:defRPr sz="1200">
                <a:solidFill>
                  <a:schemeClr val="accent5"/>
                </a:solidFill>
              </a:defRPr>
            </a:lvl3pPr>
            <a:lvl4pPr marL="1828800" lvl="3" indent="-274319" algn="l">
              <a:lnSpc>
                <a:spcPct val="125000"/>
              </a:lnSpc>
              <a:spcBef>
                <a:spcPts val="240"/>
              </a:spcBef>
              <a:spcAft>
                <a:spcPts val="0"/>
              </a:spcAft>
              <a:buClr>
                <a:schemeClr val="accent5"/>
              </a:buClr>
              <a:buSzPts val="720"/>
              <a:buFont typeface="Noto Sans Symbols"/>
              <a:buChar char="○"/>
              <a:defRPr sz="1200">
                <a:solidFill>
                  <a:schemeClr val="accent5"/>
                </a:solidFill>
              </a:defRPr>
            </a:lvl4pPr>
            <a:lvl5pPr marL="2286000" lvl="4" indent="-268604" algn="l">
              <a:lnSpc>
                <a:spcPct val="142857"/>
              </a:lnSpc>
              <a:spcBef>
                <a:spcPts val="210"/>
              </a:spcBef>
              <a:spcAft>
                <a:spcPts val="0"/>
              </a:spcAft>
              <a:buClr>
                <a:schemeClr val="accent5"/>
              </a:buClr>
              <a:buSzPts val="630"/>
              <a:buFont typeface="Noto Sans Symbols"/>
              <a:buChar char="○"/>
              <a:defRPr sz="1050">
                <a:solidFill>
                  <a:schemeClr val="accent5"/>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eet the team">
  <p:cSld name="Meet the team">
    <p:spTree>
      <p:nvGrpSpPr>
        <p:cNvPr id="1" name="Shape 82"/>
        <p:cNvGrpSpPr/>
        <p:nvPr/>
      </p:nvGrpSpPr>
      <p:grpSpPr>
        <a:xfrm>
          <a:off x="0" y="0"/>
          <a:ext cx="0" cy="0"/>
          <a:chOff x="0" y="0"/>
          <a:chExt cx="0" cy="0"/>
        </a:xfrm>
      </p:grpSpPr>
      <p:sp>
        <p:nvSpPr>
          <p:cNvPr id="83" name="Google Shape;83;p15"/>
          <p:cNvSpPr txBox="1">
            <a:spLocks noGrp="1"/>
          </p:cNvSpPr>
          <p:nvPr>
            <p:ph type="title"/>
          </p:nvPr>
        </p:nvSpPr>
        <p:spPr>
          <a:xfrm>
            <a:off x="624422" y="828000"/>
            <a:ext cx="10957983" cy="440768"/>
          </a:xfrm>
          <a:prstGeom prst="rect">
            <a:avLst/>
          </a:prstGeom>
          <a:noFill/>
          <a:ln>
            <a:noFill/>
          </a:ln>
        </p:spPr>
        <p:txBody>
          <a:bodyPr spcFirstLastPara="1" wrap="square" lIns="0" tIns="0" rIns="0" bIns="0" anchor="b" anchorCtr="0"/>
          <a:lstStyle>
            <a:lvl1pPr lvl="0" algn="l">
              <a:lnSpc>
                <a:spcPct val="10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15"/>
          <p:cNvSpPr txBox="1">
            <a:spLocks noGrp="1"/>
          </p:cNvSpPr>
          <p:nvPr>
            <p:ph type="ftr" idx="11"/>
          </p:nvPr>
        </p:nvSpPr>
        <p:spPr>
          <a:xfrm>
            <a:off x="624417" y="414007"/>
            <a:ext cx="10957984" cy="416263"/>
          </a:xfrm>
          <a:prstGeom prst="rect">
            <a:avLst/>
          </a:prstGeom>
          <a:noFill/>
          <a:ln>
            <a:noFill/>
          </a:ln>
        </p:spPr>
        <p:txBody>
          <a:bodyPr spcFirstLastPara="1" wrap="square" lIns="0" tIns="0" rIns="0" bIns="0" anchor="t"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5"/>
          <p:cNvSpPr txBox="1">
            <a:spLocks noGrp="1"/>
          </p:cNvSpPr>
          <p:nvPr>
            <p:ph type="sldNum" idx="12"/>
          </p:nvPr>
        </p:nvSpPr>
        <p:spPr>
          <a:xfrm>
            <a:off x="10449882" y="6424620"/>
            <a:ext cx="1180737" cy="416263"/>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6" name="Google Shape;86;p15"/>
          <p:cNvSpPr txBox="1">
            <a:spLocks noGrp="1"/>
          </p:cNvSpPr>
          <p:nvPr>
            <p:ph type="body" idx="1"/>
          </p:nvPr>
        </p:nvSpPr>
        <p:spPr>
          <a:xfrm>
            <a:off x="8976005" y="1943999"/>
            <a:ext cx="2621217" cy="4480614"/>
          </a:xfrm>
          <a:prstGeom prst="rect">
            <a:avLst/>
          </a:prstGeom>
          <a:noFill/>
          <a:ln>
            <a:noFill/>
          </a:ln>
        </p:spPr>
        <p:txBody>
          <a:bodyPr spcFirstLastPara="1" wrap="square" lIns="0" tIns="0" rIns="0" bIns="0" anchor="t" anchorCtr="0"/>
          <a:lstStyle>
            <a:lvl1pPr marL="457200" lvl="0" indent="-228600" algn="l">
              <a:lnSpc>
                <a:spcPct val="125000"/>
              </a:lnSpc>
              <a:spcBef>
                <a:spcPts val="0"/>
              </a:spcBef>
              <a:spcAft>
                <a:spcPts val="0"/>
              </a:spcAft>
              <a:buClr>
                <a:schemeClr val="accent5"/>
              </a:buClr>
              <a:buSzPts val="1200"/>
              <a:buNone/>
              <a:defRPr sz="1200">
                <a:solidFill>
                  <a:schemeClr val="accent5"/>
                </a:solidFill>
              </a:defRPr>
            </a:lvl1pPr>
            <a:lvl2pPr marL="914400" lvl="1" indent="-228600" algn="l">
              <a:lnSpc>
                <a:spcPct val="125000"/>
              </a:lnSpc>
              <a:spcBef>
                <a:spcPts val="0"/>
              </a:spcBef>
              <a:spcAft>
                <a:spcPts val="0"/>
              </a:spcAft>
              <a:buClr>
                <a:schemeClr val="accent5"/>
              </a:buClr>
              <a:buSzPts val="1200"/>
              <a:buNone/>
              <a:defRPr sz="1200">
                <a:solidFill>
                  <a:schemeClr val="accent5"/>
                </a:solidFill>
              </a:defRPr>
            </a:lvl2pPr>
            <a:lvl3pPr marL="1371600" lvl="2" indent="-320039" algn="l">
              <a:lnSpc>
                <a:spcPct val="125000"/>
              </a:lnSpc>
              <a:spcBef>
                <a:spcPts val="1200"/>
              </a:spcBef>
              <a:spcAft>
                <a:spcPts val="0"/>
              </a:spcAft>
              <a:buClr>
                <a:schemeClr val="accent5"/>
              </a:buClr>
              <a:buSzPts val="1440"/>
              <a:buChar char="∙"/>
              <a:defRPr sz="1200">
                <a:solidFill>
                  <a:schemeClr val="accent5"/>
                </a:solidFill>
              </a:defRPr>
            </a:lvl3pPr>
            <a:lvl4pPr marL="1828800" lvl="3" indent="-274319" algn="l">
              <a:lnSpc>
                <a:spcPct val="125000"/>
              </a:lnSpc>
              <a:spcBef>
                <a:spcPts val="240"/>
              </a:spcBef>
              <a:spcAft>
                <a:spcPts val="0"/>
              </a:spcAft>
              <a:buClr>
                <a:schemeClr val="accent5"/>
              </a:buClr>
              <a:buSzPts val="720"/>
              <a:buChar char="○"/>
              <a:defRPr sz="1200">
                <a:solidFill>
                  <a:schemeClr val="accent5"/>
                </a:solidFill>
              </a:defRPr>
            </a:lvl4pPr>
            <a:lvl5pPr marL="2286000" lvl="4" indent="-268604" algn="l">
              <a:lnSpc>
                <a:spcPct val="142857"/>
              </a:lnSpc>
              <a:spcBef>
                <a:spcPts val="210"/>
              </a:spcBef>
              <a:spcAft>
                <a:spcPts val="0"/>
              </a:spcAft>
              <a:buClr>
                <a:schemeClr val="accent5"/>
              </a:buClr>
              <a:buSzPts val="630"/>
              <a:buChar char="○"/>
              <a:defRPr sz="1050">
                <a:solidFill>
                  <a:schemeClr val="accent5"/>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cxnSp>
        <p:nvCxnSpPr>
          <p:cNvPr id="87" name="Google Shape;87;p15"/>
          <p:cNvCxnSpPr/>
          <p:nvPr/>
        </p:nvCxnSpPr>
        <p:spPr>
          <a:xfrm>
            <a:off x="624417" y="1260000"/>
            <a:ext cx="10972800" cy="0"/>
          </a:xfrm>
          <a:prstGeom prst="straightConnector1">
            <a:avLst/>
          </a:prstGeom>
          <a:noFill/>
          <a:ln w="15875" cap="flat" cmpd="sng">
            <a:solidFill>
              <a:schemeClr val="accent2"/>
            </a:solidFill>
            <a:prstDash val="solid"/>
            <a:round/>
            <a:headEnd type="none" w="sm" len="sm"/>
            <a:tailEnd type="none" w="sm" len="sm"/>
          </a:ln>
        </p:spPr>
      </p:cxnSp>
      <p:sp>
        <p:nvSpPr>
          <p:cNvPr id="88" name="Google Shape;88;p15"/>
          <p:cNvSpPr>
            <a:spLocks noGrp="1"/>
          </p:cNvSpPr>
          <p:nvPr>
            <p:ph type="pic" idx="2"/>
          </p:nvPr>
        </p:nvSpPr>
        <p:spPr>
          <a:xfrm>
            <a:off x="624417" y="1962150"/>
            <a:ext cx="1632000" cy="1224000"/>
          </a:xfrm>
          <a:prstGeom prst="rect">
            <a:avLst/>
          </a:prstGeom>
          <a:noFill/>
          <a:ln>
            <a:noFill/>
          </a:ln>
        </p:spPr>
        <p:txBody>
          <a:bodyPr spcFirstLastPara="1" wrap="square" lIns="0" tIns="0" rIns="0" bIns="0" anchor="t" anchorCtr="0"/>
          <a:lstStyle>
            <a:lvl1pPr marR="0" lvl="0" algn="l" rtl="0">
              <a:lnSpc>
                <a:spcPct val="100000"/>
              </a:lnSpc>
              <a:spcBef>
                <a:spcPts val="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440"/>
              </a:spcBef>
              <a:spcAft>
                <a:spcPts val="0"/>
              </a:spcAft>
              <a:buClr>
                <a:schemeClr val="accent2"/>
              </a:buClr>
              <a:buSzPts val="2200"/>
              <a:buFont typeface="Arial"/>
              <a:buNone/>
              <a:defRPr sz="2200" b="1" i="0" u="none" strike="noStrike" cap="none">
                <a:solidFill>
                  <a:schemeClr val="accent2"/>
                </a:solidFill>
                <a:latin typeface="Arial"/>
                <a:ea typeface="Arial"/>
                <a:cs typeface="Arial"/>
                <a:sym typeface="Arial"/>
              </a:defRPr>
            </a:lvl2pPr>
            <a:lvl3pPr marR="0" lvl="2" algn="l" rtl="0">
              <a:lnSpc>
                <a:spcPct val="100000"/>
              </a:lnSpc>
              <a:spcBef>
                <a:spcPts val="340"/>
              </a:spcBef>
              <a:spcAft>
                <a:spcPts val="0"/>
              </a:spcAft>
              <a:buClr>
                <a:schemeClr val="dk1"/>
              </a:buClr>
              <a:buSzPts val="2040"/>
              <a:buFont typeface="Noto Sans Symbols"/>
              <a:buChar char="∙"/>
              <a:defRPr sz="1700" b="0" i="0" u="none" strike="noStrike" cap="none">
                <a:solidFill>
                  <a:schemeClr val="dk1"/>
                </a:solidFill>
                <a:latin typeface="Arial"/>
                <a:ea typeface="Arial"/>
                <a:cs typeface="Arial"/>
                <a:sym typeface="Arial"/>
              </a:defRPr>
            </a:lvl3pPr>
            <a:lvl4pPr marR="0" lvl="3" algn="l" rtl="0">
              <a:lnSpc>
                <a:spcPct val="100000"/>
              </a:lnSpc>
              <a:spcBef>
                <a:spcPts val="340"/>
              </a:spcBef>
              <a:spcAft>
                <a:spcPts val="0"/>
              </a:spcAft>
              <a:buClr>
                <a:schemeClr val="dk1"/>
              </a:buClr>
              <a:buSzPts val="1020"/>
              <a:buFont typeface="Noto Sans Symbols"/>
              <a:buChar char="○"/>
              <a:defRPr sz="17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900"/>
              <a:buFont typeface="Noto Sans Symbols"/>
              <a:buChar char="○"/>
              <a:defRPr sz="15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9" name="Google Shape;89;p15"/>
          <p:cNvSpPr>
            <a:spLocks noGrp="1"/>
          </p:cNvSpPr>
          <p:nvPr>
            <p:ph type="pic" idx="3"/>
          </p:nvPr>
        </p:nvSpPr>
        <p:spPr>
          <a:xfrm>
            <a:off x="2447595" y="1962150"/>
            <a:ext cx="1632000" cy="1224000"/>
          </a:xfrm>
          <a:prstGeom prst="rect">
            <a:avLst/>
          </a:prstGeom>
          <a:noFill/>
          <a:ln>
            <a:noFill/>
          </a:ln>
        </p:spPr>
        <p:txBody>
          <a:bodyPr spcFirstLastPara="1" wrap="square" lIns="0" tIns="0" rIns="0" bIns="0" anchor="t" anchorCtr="0"/>
          <a:lstStyle>
            <a:lvl1pPr marR="0" lvl="0" algn="l" rtl="0">
              <a:lnSpc>
                <a:spcPct val="100000"/>
              </a:lnSpc>
              <a:spcBef>
                <a:spcPts val="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440"/>
              </a:spcBef>
              <a:spcAft>
                <a:spcPts val="0"/>
              </a:spcAft>
              <a:buClr>
                <a:schemeClr val="accent2"/>
              </a:buClr>
              <a:buSzPts val="2200"/>
              <a:buFont typeface="Arial"/>
              <a:buNone/>
              <a:defRPr sz="2200" b="1" i="0" u="none" strike="noStrike" cap="none">
                <a:solidFill>
                  <a:schemeClr val="accent2"/>
                </a:solidFill>
                <a:latin typeface="Arial"/>
                <a:ea typeface="Arial"/>
                <a:cs typeface="Arial"/>
                <a:sym typeface="Arial"/>
              </a:defRPr>
            </a:lvl2pPr>
            <a:lvl3pPr marR="0" lvl="2" algn="l" rtl="0">
              <a:lnSpc>
                <a:spcPct val="100000"/>
              </a:lnSpc>
              <a:spcBef>
                <a:spcPts val="340"/>
              </a:spcBef>
              <a:spcAft>
                <a:spcPts val="0"/>
              </a:spcAft>
              <a:buClr>
                <a:schemeClr val="dk1"/>
              </a:buClr>
              <a:buSzPts val="2040"/>
              <a:buFont typeface="Noto Sans Symbols"/>
              <a:buChar char="∙"/>
              <a:defRPr sz="1700" b="0" i="0" u="none" strike="noStrike" cap="none">
                <a:solidFill>
                  <a:schemeClr val="dk1"/>
                </a:solidFill>
                <a:latin typeface="Arial"/>
                <a:ea typeface="Arial"/>
                <a:cs typeface="Arial"/>
                <a:sym typeface="Arial"/>
              </a:defRPr>
            </a:lvl3pPr>
            <a:lvl4pPr marR="0" lvl="3" algn="l" rtl="0">
              <a:lnSpc>
                <a:spcPct val="100000"/>
              </a:lnSpc>
              <a:spcBef>
                <a:spcPts val="340"/>
              </a:spcBef>
              <a:spcAft>
                <a:spcPts val="0"/>
              </a:spcAft>
              <a:buClr>
                <a:schemeClr val="dk1"/>
              </a:buClr>
              <a:buSzPts val="1020"/>
              <a:buFont typeface="Noto Sans Symbols"/>
              <a:buChar char="○"/>
              <a:defRPr sz="17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900"/>
              <a:buFont typeface="Noto Sans Symbols"/>
              <a:buChar char="○"/>
              <a:defRPr sz="15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0" name="Google Shape;90;p15"/>
          <p:cNvSpPr>
            <a:spLocks noGrp="1"/>
          </p:cNvSpPr>
          <p:nvPr>
            <p:ph type="pic" idx="4"/>
          </p:nvPr>
        </p:nvSpPr>
        <p:spPr>
          <a:xfrm>
            <a:off x="4291812" y="1962150"/>
            <a:ext cx="1632000" cy="1224000"/>
          </a:xfrm>
          <a:prstGeom prst="rect">
            <a:avLst/>
          </a:prstGeom>
          <a:noFill/>
          <a:ln>
            <a:noFill/>
          </a:ln>
        </p:spPr>
        <p:txBody>
          <a:bodyPr spcFirstLastPara="1" wrap="square" lIns="0" tIns="0" rIns="0" bIns="0" anchor="t" anchorCtr="0"/>
          <a:lstStyle>
            <a:lvl1pPr marR="0" lvl="0" algn="l" rtl="0">
              <a:lnSpc>
                <a:spcPct val="100000"/>
              </a:lnSpc>
              <a:spcBef>
                <a:spcPts val="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440"/>
              </a:spcBef>
              <a:spcAft>
                <a:spcPts val="0"/>
              </a:spcAft>
              <a:buClr>
                <a:schemeClr val="accent2"/>
              </a:buClr>
              <a:buSzPts val="2200"/>
              <a:buFont typeface="Arial"/>
              <a:buNone/>
              <a:defRPr sz="2200" b="1" i="0" u="none" strike="noStrike" cap="none">
                <a:solidFill>
                  <a:schemeClr val="accent2"/>
                </a:solidFill>
                <a:latin typeface="Arial"/>
                <a:ea typeface="Arial"/>
                <a:cs typeface="Arial"/>
                <a:sym typeface="Arial"/>
              </a:defRPr>
            </a:lvl2pPr>
            <a:lvl3pPr marR="0" lvl="2" algn="l" rtl="0">
              <a:lnSpc>
                <a:spcPct val="100000"/>
              </a:lnSpc>
              <a:spcBef>
                <a:spcPts val="340"/>
              </a:spcBef>
              <a:spcAft>
                <a:spcPts val="0"/>
              </a:spcAft>
              <a:buClr>
                <a:schemeClr val="dk1"/>
              </a:buClr>
              <a:buSzPts val="2040"/>
              <a:buFont typeface="Noto Sans Symbols"/>
              <a:buChar char="∙"/>
              <a:defRPr sz="1700" b="0" i="0" u="none" strike="noStrike" cap="none">
                <a:solidFill>
                  <a:schemeClr val="dk1"/>
                </a:solidFill>
                <a:latin typeface="Arial"/>
                <a:ea typeface="Arial"/>
                <a:cs typeface="Arial"/>
                <a:sym typeface="Arial"/>
              </a:defRPr>
            </a:lvl3pPr>
            <a:lvl4pPr marR="0" lvl="3" algn="l" rtl="0">
              <a:lnSpc>
                <a:spcPct val="100000"/>
              </a:lnSpc>
              <a:spcBef>
                <a:spcPts val="340"/>
              </a:spcBef>
              <a:spcAft>
                <a:spcPts val="0"/>
              </a:spcAft>
              <a:buClr>
                <a:schemeClr val="dk1"/>
              </a:buClr>
              <a:buSzPts val="1020"/>
              <a:buFont typeface="Noto Sans Symbols"/>
              <a:buChar char="○"/>
              <a:defRPr sz="17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900"/>
              <a:buFont typeface="Noto Sans Symbols"/>
              <a:buChar char="○"/>
              <a:defRPr sz="15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1" name="Google Shape;91;p15"/>
          <p:cNvSpPr>
            <a:spLocks noGrp="1"/>
          </p:cNvSpPr>
          <p:nvPr>
            <p:ph type="pic" idx="5"/>
          </p:nvPr>
        </p:nvSpPr>
        <p:spPr>
          <a:xfrm>
            <a:off x="6136028" y="1962150"/>
            <a:ext cx="1632000" cy="1224000"/>
          </a:xfrm>
          <a:prstGeom prst="rect">
            <a:avLst/>
          </a:prstGeom>
          <a:noFill/>
          <a:ln>
            <a:noFill/>
          </a:ln>
        </p:spPr>
        <p:txBody>
          <a:bodyPr spcFirstLastPara="1" wrap="square" lIns="0" tIns="0" rIns="0" bIns="0" anchor="t" anchorCtr="0"/>
          <a:lstStyle>
            <a:lvl1pPr marR="0" lvl="0" algn="l" rtl="0">
              <a:lnSpc>
                <a:spcPct val="100000"/>
              </a:lnSpc>
              <a:spcBef>
                <a:spcPts val="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440"/>
              </a:spcBef>
              <a:spcAft>
                <a:spcPts val="0"/>
              </a:spcAft>
              <a:buClr>
                <a:schemeClr val="accent2"/>
              </a:buClr>
              <a:buSzPts val="2200"/>
              <a:buFont typeface="Arial"/>
              <a:buNone/>
              <a:defRPr sz="2200" b="1" i="0" u="none" strike="noStrike" cap="none">
                <a:solidFill>
                  <a:schemeClr val="accent2"/>
                </a:solidFill>
                <a:latin typeface="Arial"/>
                <a:ea typeface="Arial"/>
                <a:cs typeface="Arial"/>
                <a:sym typeface="Arial"/>
              </a:defRPr>
            </a:lvl2pPr>
            <a:lvl3pPr marR="0" lvl="2" algn="l" rtl="0">
              <a:lnSpc>
                <a:spcPct val="100000"/>
              </a:lnSpc>
              <a:spcBef>
                <a:spcPts val="340"/>
              </a:spcBef>
              <a:spcAft>
                <a:spcPts val="0"/>
              </a:spcAft>
              <a:buClr>
                <a:schemeClr val="dk1"/>
              </a:buClr>
              <a:buSzPts val="2040"/>
              <a:buFont typeface="Noto Sans Symbols"/>
              <a:buChar char="∙"/>
              <a:defRPr sz="1700" b="0" i="0" u="none" strike="noStrike" cap="none">
                <a:solidFill>
                  <a:schemeClr val="dk1"/>
                </a:solidFill>
                <a:latin typeface="Arial"/>
                <a:ea typeface="Arial"/>
                <a:cs typeface="Arial"/>
                <a:sym typeface="Arial"/>
              </a:defRPr>
            </a:lvl3pPr>
            <a:lvl4pPr marR="0" lvl="3" algn="l" rtl="0">
              <a:lnSpc>
                <a:spcPct val="100000"/>
              </a:lnSpc>
              <a:spcBef>
                <a:spcPts val="340"/>
              </a:spcBef>
              <a:spcAft>
                <a:spcPts val="0"/>
              </a:spcAft>
              <a:buClr>
                <a:schemeClr val="dk1"/>
              </a:buClr>
              <a:buSzPts val="1020"/>
              <a:buFont typeface="Noto Sans Symbols"/>
              <a:buChar char="○"/>
              <a:defRPr sz="17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900"/>
              <a:buFont typeface="Noto Sans Symbols"/>
              <a:buChar char="○"/>
              <a:defRPr sz="15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2" name="Google Shape;92;p15"/>
          <p:cNvSpPr>
            <a:spLocks noGrp="1"/>
          </p:cNvSpPr>
          <p:nvPr>
            <p:ph type="pic" idx="6"/>
          </p:nvPr>
        </p:nvSpPr>
        <p:spPr>
          <a:xfrm>
            <a:off x="624417" y="3942150"/>
            <a:ext cx="1632000" cy="1224000"/>
          </a:xfrm>
          <a:prstGeom prst="rect">
            <a:avLst/>
          </a:prstGeom>
          <a:noFill/>
          <a:ln>
            <a:noFill/>
          </a:ln>
        </p:spPr>
        <p:txBody>
          <a:bodyPr spcFirstLastPara="1" wrap="square" lIns="0" tIns="0" rIns="0" bIns="0" anchor="t" anchorCtr="0"/>
          <a:lstStyle>
            <a:lvl1pPr marR="0" lvl="0" algn="l" rtl="0">
              <a:lnSpc>
                <a:spcPct val="100000"/>
              </a:lnSpc>
              <a:spcBef>
                <a:spcPts val="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440"/>
              </a:spcBef>
              <a:spcAft>
                <a:spcPts val="0"/>
              </a:spcAft>
              <a:buClr>
                <a:schemeClr val="accent2"/>
              </a:buClr>
              <a:buSzPts val="2200"/>
              <a:buFont typeface="Arial"/>
              <a:buNone/>
              <a:defRPr sz="2200" b="1" i="0" u="none" strike="noStrike" cap="none">
                <a:solidFill>
                  <a:schemeClr val="accent2"/>
                </a:solidFill>
                <a:latin typeface="Arial"/>
                <a:ea typeface="Arial"/>
                <a:cs typeface="Arial"/>
                <a:sym typeface="Arial"/>
              </a:defRPr>
            </a:lvl2pPr>
            <a:lvl3pPr marR="0" lvl="2" algn="l" rtl="0">
              <a:lnSpc>
                <a:spcPct val="100000"/>
              </a:lnSpc>
              <a:spcBef>
                <a:spcPts val="340"/>
              </a:spcBef>
              <a:spcAft>
                <a:spcPts val="0"/>
              </a:spcAft>
              <a:buClr>
                <a:schemeClr val="dk1"/>
              </a:buClr>
              <a:buSzPts val="2040"/>
              <a:buFont typeface="Noto Sans Symbols"/>
              <a:buChar char="∙"/>
              <a:defRPr sz="1700" b="0" i="0" u="none" strike="noStrike" cap="none">
                <a:solidFill>
                  <a:schemeClr val="dk1"/>
                </a:solidFill>
                <a:latin typeface="Arial"/>
                <a:ea typeface="Arial"/>
                <a:cs typeface="Arial"/>
                <a:sym typeface="Arial"/>
              </a:defRPr>
            </a:lvl3pPr>
            <a:lvl4pPr marR="0" lvl="3" algn="l" rtl="0">
              <a:lnSpc>
                <a:spcPct val="100000"/>
              </a:lnSpc>
              <a:spcBef>
                <a:spcPts val="340"/>
              </a:spcBef>
              <a:spcAft>
                <a:spcPts val="0"/>
              </a:spcAft>
              <a:buClr>
                <a:schemeClr val="dk1"/>
              </a:buClr>
              <a:buSzPts val="1020"/>
              <a:buFont typeface="Noto Sans Symbols"/>
              <a:buChar char="○"/>
              <a:defRPr sz="17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900"/>
              <a:buFont typeface="Noto Sans Symbols"/>
              <a:buChar char="○"/>
              <a:defRPr sz="15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3" name="Google Shape;93;p15"/>
          <p:cNvSpPr>
            <a:spLocks noGrp="1"/>
          </p:cNvSpPr>
          <p:nvPr>
            <p:ph type="pic" idx="7"/>
          </p:nvPr>
        </p:nvSpPr>
        <p:spPr>
          <a:xfrm>
            <a:off x="2447595" y="3942150"/>
            <a:ext cx="1632000" cy="1224000"/>
          </a:xfrm>
          <a:prstGeom prst="rect">
            <a:avLst/>
          </a:prstGeom>
          <a:noFill/>
          <a:ln>
            <a:noFill/>
          </a:ln>
        </p:spPr>
        <p:txBody>
          <a:bodyPr spcFirstLastPara="1" wrap="square" lIns="0" tIns="0" rIns="0" bIns="0" anchor="t" anchorCtr="0"/>
          <a:lstStyle>
            <a:lvl1pPr marR="0" lvl="0" algn="l" rtl="0">
              <a:lnSpc>
                <a:spcPct val="100000"/>
              </a:lnSpc>
              <a:spcBef>
                <a:spcPts val="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440"/>
              </a:spcBef>
              <a:spcAft>
                <a:spcPts val="0"/>
              </a:spcAft>
              <a:buClr>
                <a:schemeClr val="accent2"/>
              </a:buClr>
              <a:buSzPts val="2200"/>
              <a:buFont typeface="Arial"/>
              <a:buNone/>
              <a:defRPr sz="2200" b="1" i="0" u="none" strike="noStrike" cap="none">
                <a:solidFill>
                  <a:schemeClr val="accent2"/>
                </a:solidFill>
                <a:latin typeface="Arial"/>
                <a:ea typeface="Arial"/>
                <a:cs typeface="Arial"/>
                <a:sym typeface="Arial"/>
              </a:defRPr>
            </a:lvl2pPr>
            <a:lvl3pPr marR="0" lvl="2" algn="l" rtl="0">
              <a:lnSpc>
                <a:spcPct val="100000"/>
              </a:lnSpc>
              <a:spcBef>
                <a:spcPts val="340"/>
              </a:spcBef>
              <a:spcAft>
                <a:spcPts val="0"/>
              </a:spcAft>
              <a:buClr>
                <a:schemeClr val="dk1"/>
              </a:buClr>
              <a:buSzPts val="2040"/>
              <a:buFont typeface="Noto Sans Symbols"/>
              <a:buChar char="∙"/>
              <a:defRPr sz="1700" b="0" i="0" u="none" strike="noStrike" cap="none">
                <a:solidFill>
                  <a:schemeClr val="dk1"/>
                </a:solidFill>
                <a:latin typeface="Arial"/>
                <a:ea typeface="Arial"/>
                <a:cs typeface="Arial"/>
                <a:sym typeface="Arial"/>
              </a:defRPr>
            </a:lvl3pPr>
            <a:lvl4pPr marR="0" lvl="3" algn="l" rtl="0">
              <a:lnSpc>
                <a:spcPct val="100000"/>
              </a:lnSpc>
              <a:spcBef>
                <a:spcPts val="340"/>
              </a:spcBef>
              <a:spcAft>
                <a:spcPts val="0"/>
              </a:spcAft>
              <a:buClr>
                <a:schemeClr val="dk1"/>
              </a:buClr>
              <a:buSzPts val="1020"/>
              <a:buFont typeface="Noto Sans Symbols"/>
              <a:buChar char="○"/>
              <a:defRPr sz="17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900"/>
              <a:buFont typeface="Noto Sans Symbols"/>
              <a:buChar char="○"/>
              <a:defRPr sz="15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4" name="Google Shape;94;p15"/>
          <p:cNvSpPr>
            <a:spLocks noGrp="1"/>
          </p:cNvSpPr>
          <p:nvPr>
            <p:ph type="pic" idx="8"/>
          </p:nvPr>
        </p:nvSpPr>
        <p:spPr>
          <a:xfrm>
            <a:off x="4291812" y="3942150"/>
            <a:ext cx="1632000" cy="1224000"/>
          </a:xfrm>
          <a:prstGeom prst="rect">
            <a:avLst/>
          </a:prstGeom>
          <a:noFill/>
          <a:ln>
            <a:noFill/>
          </a:ln>
        </p:spPr>
        <p:txBody>
          <a:bodyPr spcFirstLastPara="1" wrap="square" lIns="0" tIns="0" rIns="0" bIns="0" anchor="t" anchorCtr="0"/>
          <a:lstStyle>
            <a:lvl1pPr marR="0" lvl="0" algn="l" rtl="0">
              <a:lnSpc>
                <a:spcPct val="100000"/>
              </a:lnSpc>
              <a:spcBef>
                <a:spcPts val="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440"/>
              </a:spcBef>
              <a:spcAft>
                <a:spcPts val="0"/>
              </a:spcAft>
              <a:buClr>
                <a:schemeClr val="accent2"/>
              </a:buClr>
              <a:buSzPts val="2200"/>
              <a:buFont typeface="Arial"/>
              <a:buNone/>
              <a:defRPr sz="2200" b="1" i="0" u="none" strike="noStrike" cap="none">
                <a:solidFill>
                  <a:schemeClr val="accent2"/>
                </a:solidFill>
                <a:latin typeface="Arial"/>
                <a:ea typeface="Arial"/>
                <a:cs typeface="Arial"/>
                <a:sym typeface="Arial"/>
              </a:defRPr>
            </a:lvl2pPr>
            <a:lvl3pPr marR="0" lvl="2" algn="l" rtl="0">
              <a:lnSpc>
                <a:spcPct val="100000"/>
              </a:lnSpc>
              <a:spcBef>
                <a:spcPts val="340"/>
              </a:spcBef>
              <a:spcAft>
                <a:spcPts val="0"/>
              </a:spcAft>
              <a:buClr>
                <a:schemeClr val="dk1"/>
              </a:buClr>
              <a:buSzPts val="2040"/>
              <a:buFont typeface="Noto Sans Symbols"/>
              <a:buChar char="∙"/>
              <a:defRPr sz="1700" b="0" i="0" u="none" strike="noStrike" cap="none">
                <a:solidFill>
                  <a:schemeClr val="dk1"/>
                </a:solidFill>
                <a:latin typeface="Arial"/>
                <a:ea typeface="Arial"/>
                <a:cs typeface="Arial"/>
                <a:sym typeface="Arial"/>
              </a:defRPr>
            </a:lvl3pPr>
            <a:lvl4pPr marR="0" lvl="3" algn="l" rtl="0">
              <a:lnSpc>
                <a:spcPct val="100000"/>
              </a:lnSpc>
              <a:spcBef>
                <a:spcPts val="340"/>
              </a:spcBef>
              <a:spcAft>
                <a:spcPts val="0"/>
              </a:spcAft>
              <a:buClr>
                <a:schemeClr val="dk1"/>
              </a:buClr>
              <a:buSzPts val="1020"/>
              <a:buFont typeface="Noto Sans Symbols"/>
              <a:buChar char="○"/>
              <a:defRPr sz="17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900"/>
              <a:buFont typeface="Noto Sans Symbols"/>
              <a:buChar char="○"/>
              <a:defRPr sz="15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5" name="Google Shape;95;p15"/>
          <p:cNvSpPr>
            <a:spLocks noGrp="1"/>
          </p:cNvSpPr>
          <p:nvPr>
            <p:ph type="pic" idx="9"/>
          </p:nvPr>
        </p:nvSpPr>
        <p:spPr>
          <a:xfrm>
            <a:off x="6136028" y="3942150"/>
            <a:ext cx="1632000" cy="1224000"/>
          </a:xfrm>
          <a:prstGeom prst="rect">
            <a:avLst/>
          </a:prstGeom>
          <a:noFill/>
          <a:ln>
            <a:noFill/>
          </a:ln>
        </p:spPr>
        <p:txBody>
          <a:bodyPr spcFirstLastPara="1" wrap="square" lIns="0" tIns="0" rIns="0" bIns="0" anchor="t" anchorCtr="0"/>
          <a:lstStyle>
            <a:lvl1pPr marR="0" lvl="0" algn="l" rtl="0">
              <a:lnSpc>
                <a:spcPct val="100000"/>
              </a:lnSpc>
              <a:spcBef>
                <a:spcPts val="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440"/>
              </a:spcBef>
              <a:spcAft>
                <a:spcPts val="0"/>
              </a:spcAft>
              <a:buClr>
                <a:schemeClr val="accent2"/>
              </a:buClr>
              <a:buSzPts val="2200"/>
              <a:buFont typeface="Arial"/>
              <a:buNone/>
              <a:defRPr sz="2200" b="1" i="0" u="none" strike="noStrike" cap="none">
                <a:solidFill>
                  <a:schemeClr val="accent2"/>
                </a:solidFill>
                <a:latin typeface="Arial"/>
                <a:ea typeface="Arial"/>
                <a:cs typeface="Arial"/>
                <a:sym typeface="Arial"/>
              </a:defRPr>
            </a:lvl2pPr>
            <a:lvl3pPr marR="0" lvl="2" algn="l" rtl="0">
              <a:lnSpc>
                <a:spcPct val="100000"/>
              </a:lnSpc>
              <a:spcBef>
                <a:spcPts val="340"/>
              </a:spcBef>
              <a:spcAft>
                <a:spcPts val="0"/>
              </a:spcAft>
              <a:buClr>
                <a:schemeClr val="dk1"/>
              </a:buClr>
              <a:buSzPts val="2040"/>
              <a:buFont typeface="Noto Sans Symbols"/>
              <a:buChar char="∙"/>
              <a:defRPr sz="1700" b="0" i="0" u="none" strike="noStrike" cap="none">
                <a:solidFill>
                  <a:schemeClr val="dk1"/>
                </a:solidFill>
                <a:latin typeface="Arial"/>
                <a:ea typeface="Arial"/>
                <a:cs typeface="Arial"/>
                <a:sym typeface="Arial"/>
              </a:defRPr>
            </a:lvl3pPr>
            <a:lvl4pPr marR="0" lvl="3" algn="l" rtl="0">
              <a:lnSpc>
                <a:spcPct val="100000"/>
              </a:lnSpc>
              <a:spcBef>
                <a:spcPts val="340"/>
              </a:spcBef>
              <a:spcAft>
                <a:spcPts val="0"/>
              </a:spcAft>
              <a:buClr>
                <a:schemeClr val="dk1"/>
              </a:buClr>
              <a:buSzPts val="1020"/>
              <a:buFont typeface="Noto Sans Symbols"/>
              <a:buChar char="○"/>
              <a:defRPr sz="17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900"/>
              <a:buFont typeface="Noto Sans Symbols"/>
              <a:buChar char="○"/>
              <a:defRPr sz="15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6" name="Google Shape;96;p15"/>
          <p:cNvSpPr txBox="1">
            <a:spLocks noGrp="1"/>
          </p:cNvSpPr>
          <p:nvPr>
            <p:ph type="body" idx="13"/>
          </p:nvPr>
        </p:nvSpPr>
        <p:spPr>
          <a:xfrm>
            <a:off x="624420" y="3303382"/>
            <a:ext cx="1631949" cy="431800"/>
          </a:xfrm>
          <a:prstGeom prst="rect">
            <a:avLst/>
          </a:prstGeom>
          <a:noFill/>
          <a:ln>
            <a:noFill/>
          </a:ln>
        </p:spPr>
        <p:txBody>
          <a:bodyPr spcFirstLastPara="1" wrap="square" lIns="0" tIns="0" rIns="0" bIns="0" anchor="t" anchorCtr="0"/>
          <a:lstStyle>
            <a:lvl1pPr marL="457200" lvl="0" indent="-228600" algn="l">
              <a:lnSpc>
                <a:spcPct val="100000"/>
              </a:lnSpc>
              <a:spcBef>
                <a:spcPts val="0"/>
              </a:spcBef>
              <a:spcAft>
                <a:spcPts val="0"/>
              </a:spcAft>
              <a:buClr>
                <a:schemeClr val="dk1"/>
              </a:buClr>
              <a:buSzPts val="1000"/>
              <a:buNone/>
              <a:defRPr sz="1000" b="1">
                <a:solidFill>
                  <a:schemeClr val="dk1"/>
                </a:solidFill>
              </a:defRPr>
            </a:lvl1pPr>
            <a:lvl2pPr marL="914400" lvl="1" indent="-228600" algn="l">
              <a:lnSpc>
                <a:spcPct val="100000"/>
              </a:lnSpc>
              <a:spcBef>
                <a:spcPts val="0"/>
              </a:spcBef>
              <a:spcAft>
                <a:spcPts val="0"/>
              </a:spcAft>
              <a:buClr>
                <a:schemeClr val="dk1"/>
              </a:buClr>
              <a:buSzPts val="1000"/>
              <a:buNone/>
              <a:defRPr sz="1000" b="0">
                <a:solidFill>
                  <a:schemeClr val="dk1"/>
                </a:solidFill>
              </a:defRPr>
            </a:lvl2pPr>
            <a:lvl3pPr marL="1371600" lvl="2" indent="-365760" algn="l">
              <a:lnSpc>
                <a:spcPct val="100000"/>
              </a:lnSpc>
              <a:spcBef>
                <a:spcPts val="360"/>
              </a:spcBef>
              <a:spcAft>
                <a:spcPts val="0"/>
              </a:spcAft>
              <a:buClr>
                <a:schemeClr val="dk1"/>
              </a:buClr>
              <a:buSzPts val="2160"/>
              <a:buChar char="∙"/>
              <a:defRPr/>
            </a:lvl3pPr>
            <a:lvl4pPr marL="1828800" lvl="3" indent="-297180" algn="l">
              <a:lnSpc>
                <a:spcPct val="100000"/>
              </a:lnSpc>
              <a:spcBef>
                <a:spcPts val="360"/>
              </a:spcBef>
              <a:spcAft>
                <a:spcPts val="0"/>
              </a:spcAft>
              <a:buSzPts val="1080"/>
              <a:buChar char="○"/>
              <a:defRPr/>
            </a:lvl4pPr>
            <a:lvl5pPr marL="2286000" lvl="4" indent="-297179" algn="l">
              <a:lnSpc>
                <a:spcPct val="100000"/>
              </a:lnSpc>
              <a:spcBef>
                <a:spcPts val="360"/>
              </a:spcBef>
              <a:spcAft>
                <a:spcPts val="0"/>
              </a:spcAft>
              <a:buSzPts val="108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7" name="Google Shape;97;p15"/>
          <p:cNvSpPr txBox="1">
            <a:spLocks noGrp="1"/>
          </p:cNvSpPr>
          <p:nvPr>
            <p:ph type="body" idx="14"/>
          </p:nvPr>
        </p:nvSpPr>
        <p:spPr>
          <a:xfrm>
            <a:off x="2447596" y="3303382"/>
            <a:ext cx="1631949" cy="431800"/>
          </a:xfrm>
          <a:prstGeom prst="rect">
            <a:avLst/>
          </a:prstGeom>
          <a:noFill/>
          <a:ln>
            <a:noFill/>
          </a:ln>
        </p:spPr>
        <p:txBody>
          <a:bodyPr spcFirstLastPara="1" wrap="square" lIns="0" tIns="0" rIns="0" bIns="0" anchor="t" anchorCtr="0"/>
          <a:lstStyle>
            <a:lvl1pPr marL="457200" lvl="0" indent="-228600" algn="l">
              <a:lnSpc>
                <a:spcPct val="100000"/>
              </a:lnSpc>
              <a:spcBef>
                <a:spcPts val="0"/>
              </a:spcBef>
              <a:spcAft>
                <a:spcPts val="0"/>
              </a:spcAft>
              <a:buClr>
                <a:schemeClr val="dk1"/>
              </a:buClr>
              <a:buSzPts val="1000"/>
              <a:buNone/>
              <a:defRPr sz="1000" b="1">
                <a:solidFill>
                  <a:schemeClr val="dk1"/>
                </a:solidFill>
              </a:defRPr>
            </a:lvl1pPr>
            <a:lvl2pPr marL="914400" lvl="1" indent="-228600" algn="l">
              <a:lnSpc>
                <a:spcPct val="100000"/>
              </a:lnSpc>
              <a:spcBef>
                <a:spcPts val="0"/>
              </a:spcBef>
              <a:spcAft>
                <a:spcPts val="0"/>
              </a:spcAft>
              <a:buClr>
                <a:schemeClr val="dk1"/>
              </a:buClr>
              <a:buSzPts val="1000"/>
              <a:buNone/>
              <a:defRPr sz="1000" b="0">
                <a:solidFill>
                  <a:schemeClr val="dk1"/>
                </a:solidFill>
              </a:defRPr>
            </a:lvl2pPr>
            <a:lvl3pPr marL="1371600" lvl="2" indent="-365760" algn="l">
              <a:lnSpc>
                <a:spcPct val="100000"/>
              </a:lnSpc>
              <a:spcBef>
                <a:spcPts val="360"/>
              </a:spcBef>
              <a:spcAft>
                <a:spcPts val="0"/>
              </a:spcAft>
              <a:buClr>
                <a:schemeClr val="dk1"/>
              </a:buClr>
              <a:buSzPts val="2160"/>
              <a:buChar char="∙"/>
              <a:defRPr/>
            </a:lvl3pPr>
            <a:lvl4pPr marL="1828800" lvl="3" indent="-297180" algn="l">
              <a:lnSpc>
                <a:spcPct val="100000"/>
              </a:lnSpc>
              <a:spcBef>
                <a:spcPts val="360"/>
              </a:spcBef>
              <a:spcAft>
                <a:spcPts val="0"/>
              </a:spcAft>
              <a:buSzPts val="1080"/>
              <a:buChar char="○"/>
              <a:defRPr/>
            </a:lvl4pPr>
            <a:lvl5pPr marL="2286000" lvl="4" indent="-297179" algn="l">
              <a:lnSpc>
                <a:spcPct val="100000"/>
              </a:lnSpc>
              <a:spcBef>
                <a:spcPts val="360"/>
              </a:spcBef>
              <a:spcAft>
                <a:spcPts val="0"/>
              </a:spcAft>
              <a:buSzPts val="108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8" name="Google Shape;98;p15"/>
          <p:cNvSpPr txBox="1">
            <a:spLocks noGrp="1"/>
          </p:cNvSpPr>
          <p:nvPr>
            <p:ph type="body" idx="15"/>
          </p:nvPr>
        </p:nvSpPr>
        <p:spPr>
          <a:xfrm>
            <a:off x="4291812" y="3303382"/>
            <a:ext cx="1631949" cy="431800"/>
          </a:xfrm>
          <a:prstGeom prst="rect">
            <a:avLst/>
          </a:prstGeom>
          <a:noFill/>
          <a:ln>
            <a:noFill/>
          </a:ln>
        </p:spPr>
        <p:txBody>
          <a:bodyPr spcFirstLastPara="1" wrap="square" lIns="0" tIns="0" rIns="0" bIns="0" anchor="t" anchorCtr="0"/>
          <a:lstStyle>
            <a:lvl1pPr marL="457200" lvl="0" indent="-228600" algn="l">
              <a:lnSpc>
                <a:spcPct val="100000"/>
              </a:lnSpc>
              <a:spcBef>
                <a:spcPts val="0"/>
              </a:spcBef>
              <a:spcAft>
                <a:spcPts val="0"/>
              </a:spcAft>
              <a:buClr>
                <a:schemeClr val="dk1"/>
              </a:buClr>
              <a:buSzPts val="1000"/>
              <a:buNone/>
              <a:defRPr sz="1000" b="1">
                <a:solidFill>
                  <a:schemeClr val="dk1"/>
                </a:solidFill>
              </a:defRPr>
            </a:lvl1pPr>
            <a:lvl2pPr marL="914400" lvl="1" indent="-228600" algn="l">
              <a:lnSpc>
                <a:spcPct val="100000"/>
              </a:lnSpc>
              <a:spcBef>
                <a:spcPts val="0"/>
              </a:spcBef>
              <a:spcAft>
                <a:spcPts val="0"/>
              </a:spcAft>
              <a:buClr>
                <a:schemeClr val="dk1"/>
              </a:buClr>
              <a:buSzPts val="1000"/>
              <a:buNone/>
              <a:defRPr sz="1000" b="0">
                <a:solidFill>
                  <a:schemeClr val="dk1"/>
                </a:solidFill>
              </a:defRPr>
            </a:lvl2pPr>
            <a:lvl3pPr marL="1371600" lvl="2" indent="-365760" algn="l">
              <a:lnSpc>
                <a:spcPct val="100000"/>
              </a:lnSpc>
              <a:spcBef>
                <a:spcPts val="360"/>
              </a:spcBef>
              <a:spcAft>
                <a:spcPts val="0"/>
              </a:spcAft>
              <a:buClr>
                <a:schemeClr val="dk1"/>
              </a:buClr>
              <a:buSzPts val="2160"/>
              <a:buChar char="∙"/>
              <a:defRPr/>
            </a:lvl3pPr>
            <a:lvl4pPr marL="1828800" lvl="3" indent="-297180" algn="l">
              <a:lnSpc>
                <a:spcPct val="100000"/>
              </a:lnSpc>
              <a:spcBef>
                <a:spcPts val="360"/>
              </a:spcBef>
              <a:spcAft>
                <a:spcPts val="0"/>
              </a:spcAft>
              <a:buSzPts val="1080"/>
              <a:buChar char="○"/>
              <a:defRPr/>
            </a:lvl4pPr>
            <a:lvl5pPr marL="2286000" lvl="4" indent="-297179" algn="l">
              <a:lnSpc>
                <a:spcPct val="100000"/>
              </a:lnSpc>
              <a:spcBef>
                <a:spcPts val="360"/>
              </a:spcBef>
              <a:spcAft>
                <a:spcPts val="0"/>
              </a:spcAft>
              <a:buSzPts val="108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9" name="Google Shape;99;p15"/>
          <p:cNvSpPr txBox="1">
            <a:spLocks noGrp="1"/>
          </p:cNvSpPr>
          <p:nvPr>
            <p:ph type="body" idx="16"/>
          </p:nvPr>
        </p:nvSpPr>
        <p:spPr>
          <a:xfrm>
            <a:off x="6136028" y="3303382"/>
            <a:ext cx="1631949" cy="431800"/>
          </a:xfrm>
          <a:prstGeom prst="rect">
            <a:avLst/>
          </a:prstGeom>
          <a:noFill/>
          <a:ln>
            <a:noFill/>
          </a:ln>
        </p:spPr>
        <p:txBody>
          <a:bodyPr spcFirstLastPara="1" wrap="square" lIns="0" tIns="0" rIns="0" bIns="0" anchor="t" anchorCtr="0"/>
          <a:lstStyle>
            <a:lvl1pPr marL="457200" lvl="0" indent="-228600" algn="l">
              <a:lnSpc>
                <a:spcPct val="100000"/>
              </a:lnSpc>
              <a:spcBef>
                <a:spcPts val="0"/>
              </a:spcBef>
              <a:spcAft>
                <a:spcPts val="0"/>
              </a:spcAft>
              <a:buClr>
                <a:schemeClr val="dk1"/>
              </a:buClr>
              <a:buSzPts val="1000"/>
              <a:buNone/>
              <a:defRPr sz="1000" b="1">
                <a:solidFill>
                  <a:schemeClr val="dk1"/>
                </a:solidFill>
              </a:defRPr>
            </a:lvl1pPr>
            <a:lvl2pPr marL="914400" lvl="1" indent="-228600" algn="l">
              <a:lnSpc>
                <a:spcPct val="100000"/>
              </a:lnSpc>
              <a:spcBef>
                <a:spcPts val="0"/>
              </a:spcBef>
              <a:spcAft>
                <a:spcPts val="0"/>
              </a:spcAft>
              <a:buClr>
                <a:schemeClr val="dk1"/>
              </a:buClr>
              <a:buSzPts val="1000"/>
              <a:buNone/>
              <a:defRPr sz="1000" b="0">
                <a:solidFill>
                  <a:schemeClr val="dk1"/>
                </a:solidFill>
              </a:defRPr>
            </a:lvl2pPr>
            <a:lvl3pPr marL="1371600" lvl="2" indent="-365760" algn="l">
              <a:lnSpc>
                <a:spcPct val="100000"/>
              </a:lnSpc>
              <a:spcBef>
                <a:spcPts val="360"/>
              </a:spcBef>
              <a:spcAft>
                <a:spcPts val="0"/>
              </a:spcAft>
              <a:buClr>
                <a:schemeClr val="dk1"/>
              </a:buClr>
              <a:buSzPts val="2160"/>
              <a:buChar char="∙"/>
              <a:defRPr/>
            </a:lvl3pPr>
            <a:lvl4pPr marL="1828800" lvl="3" indent="-297180" algn="l">
              <a:lnSpc>
                <a:spcPct val="100000"/>
              </a:lnSpc>
              <a:spcBef>
                <a:spcPts val="360"/>
              </a:spcBef>
              <a:spcAft>
                <a:spcPts val="0"/>
              </a:spcAft>
              <a:buSzPts val="1080"/>
              <a:buChar char="○"/>
              <a:defRPr/>
            </a:lvl4pPr>
            <a:lvl5pPr marL="2286000" lvl="4" indent="-297179" algn="l">
              <a:lnSpc>
                <a:spcPct val="100000"/>
              </a:lnSpc>
              <a:spcBef>
                <a:spcPts val="360"/>
              </a:spcBef>
              <a:spcAft>
                <a:spcPts val="0"/>
              </a:spcAft>
              <a:buSzPts val="108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0" name="Google Shape;100;p15"/>
          <p:cNvSpPr txBox="1">
            <a:spLocks noGrp="1"/>
          </p:cNvSpPr>
          <p:nvPr>
            <p:ph type="body" idx="17"/>
          </p:nvPr>
        </p:nvSpPr>
        <p:spPr>
          <a:xfrm>
            <a:off x="624420" y="5274150"/>
            <a:ext cx="1631949" cy="431800"/>
          </a:xfrm>
          <a:prstGeom prst="rect">
            <a:avLst/>
          </a:prstGeom>
          <a:noFill/>
          <a:ln>
            <a:noFill/>
          </a:ln>
        </p:spPr>
        <p:txBody>
          <a:bodyPr spcFirstLastPara="1" wrap="square" lIns="0" tIns="0" rIns="0" bIns="0" anchor="t" anchorCtr="0"/>
          <a:lstStyle>
            <a:lvl1pPr marL="457200" lvl="0" indent="-228600" algn="l">
              <a:lnSpc>
                <a:spcPct val="100000"/>
              </a:lnSpc>
              <a:spcBef>
                <a:spcPts val="0"/>
              </a:spcBef>
              <a:spcAft>
                <a:spcPts val="0"/>
              </a:spcAft>
              <a:buClr>
                <a:schemeClr val="dk1"/>
              </a:buClr>
              <a:buSzPts val="1000"/>
              <a:buNone/>
              <a:defRPr sz="1000" b="1">
                <a:solidFill>
                  <a:schemeClr val="dk1"/>
                </a:solidFill>
              </a:defRPr>
            </a:lvl1pPr>
            <a:lvl2pPr marL="914400" lvl="1" indent="-228600" algn="l">
              <a:lnSpc>
                <a:spcPct val="100000"/>
              </a:lnSpc>
              <a:spcBef>
                <a:spcPts val="0"/>
              </a:spcBef>
              <a:spcAft>
                <a:spcPts val="0"/>
              </a:spcAft>
              <a:buClr>
                <a:schemeClr val="dk1"/>
              </a:buClr>
              <a:buSzPts val="1000"/>
              <a:buNone/>
              <a:defRPr sz="1000" b="0">
                <a:solidFill>
                  <a:schemeClr val="dk1"/>
                </a:solidFill>
              </a:defRPr>
            </a:lvl2pPr>
            <a:lvl3pPr marL="1371600" lvl="2" indent="-365760" algn="l">
              <a:lnSpc>
                <a:spcPct val="100000"/>
              </a:lnSpc>
              <a:spcBef>
                <a:spcPts val="360"/>
              </a:spcBef>
              <a:spcAft>
                <a:spcPts val="0"/>
              </a:spcAft>
              <a:buClr>
                <a:schemeClr val="dk1"/>
              </a:buClr>
              <a:buSzPts val="2160"/>
              <a:buChar char="∙"/>
              <a:defRPr/>
            </a:lvl3pPr>
            <a:lvl4pPr marL="1828800" lvl="3" indent="-297180" algn="l">
              <a:lnSpc>
                <a:spcPct val="100000"/>
              </a:lnSpc>
              <a:spcBef>
                <a:spcPts val="360"/>
              </a:spcBef>
              <a:spcAft>
                <a:spcPts val="0"/>
              </a:spcAft>
              <a:buSzPts val="1080"/>
              <a:buChar char="○"/>
              <a:defRPr/>
            </a:lvl4pPr>
            <a:lvl5pPr marL="2286000" lvl="4" indent="-297179" algn="l">
              <a:lnSpc>
                <a:spcPct val="100000"/>
              </a:lnSpc>
              <a:spcBef>
                <a:spcPts val="360"/>
              </a:spcBef>
              <a:spcAft>
                <a:spcPts val="0"/>
              </a:spcAft>
              <a:buSzPts val="108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1" name="Google Shape;101;p15"/>
          <p:cNvSpPr txBox="1">
            <a:spLocks noGrp="1"/>
          </p:cNvSpPr>
          <p:nvPr>
            <p:ph type="body" idx="18"/>
          </p:nvPr>
        </p:nvSpPr>
        <p:spPr>
          <a:xfrm>
            <a:off x="2447596" y="5274150"/>
            <a:ext cx="1631949" cy="431800"/>
          </a:xfrm>
          <a:prstGeom prst="rect">
            <a:avLst/>
          </a:prstGeom>
          <a:noFill/>
          <a:ln>
            <a:noFill/>
          </a:ln>
        </p:spPr>
        <p:txBody>
          <a:bodyPr spcFirstLastPara="1" wrap="square" lIns="0" tIns="0" rIns="0" bIns="0" anchor="t" anchorCtr="0"/>
          <a:lstStyle>
            <a:lvl1pPr marL="457200" lvl="0" indent="-228600" algn="l">
              <a:lnSpc>
                <a:spcPct val="100000"/>
              </a:lnSpc>
              <a:spcBef>
                <a:spcPts val="0"/>
              </a:spcBef>
              <a:spcAft>
                <a:spcPts val="0"/>
              </a:spcAft>
              <a:buClr>
                <a:schemeClr val="dk1"/>
              </a:buClr>
              <a:buSzPts val="1000"/>
              <a:buNone/>
              <a:defRPr sz="1000" b="1">
                <a:solidFill>
                  <a:schemeClr val="dk1"/>
                </a:solidFill>
              </a:defRPr>
            </a:lvl1pPr>
            <a:lvl2pPr marL="914400" lvl="1" indent="-228600" algn="l">
              <a:lnSpc>
                <a:spcPct val="100000"/>
              </a:lnSpc>
              <a:spcBef>
                <a:spcPts val="0"/>
              </a:spcBef>
              <a:spcAft>
                <a:spcPts val="0"/>
              </a:spcAft>
              <a:buClr>
                <a:schemeClr val="dk1"/>
              </a:buClr>
              <a:buSzPts val="1000"/>
              <a:buNone/>
              <a:defRPr sz="1000" b="0">
                <a:solidFill>
                  <a:schemeClr val="dk1"/>
                </a:solidFill>
              </a:defRPr>
            </a:lvl2pPr>
            <a:lvl3pPr marL="1371600" lvl="2" indent="-365760" algn="l">
              <a:lnSpc>
                <a:spcPct val="100000"/>
              </a:lnSpc>
              <a:spcBef>
                <a:spcPts val="360"/>
              </a:spcBef>
              <a:spcAft>
                <a:spcPts val="0"/>
              </a:spcAft>
              <a:buClr>
                <a:schemeClr val="dk1"/>
              </a:buClr>
              <a:buSzPts val="2160"/>
              <a:buChar char="∙"/>
              <a:defRPr/>
            </a:lvl3pPr>
            <a:lvl4pPr marL="1828800" lvl="3" indent="-297180" algn="l">
              <a:lnSpc>
                <a:spcPct val="100000"/>
              </a:lnSpc>
              <a:spcBef>
                <a:spcPts val="360"/>
              </a:spcBef>
              <a:spcAft>
                <a:spcPts val="0"/>
              </a:spcAft>
              <a:buSzPts val="1080"/>
              <a:buChar char="○"/>
              <a:defRPr/>
            </a:lvl4pPr>
            <a:lvl5pPr marL="2286000" lvl="4" indent="-297179" algn="l">
              <a:lnSpc>
                <a:spcPct val="100000"/>
              </a:lnSpc>
              <a:spcBef>
                <a:spcPts val="360"/>
              </a:spcBef>
              <a:spcAft>
                <a:spcPts val="0"/>
              </a:spcAft>
              <a:buSzPts val="108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2" name="Google Shape;102;p15"/>
          <p:cNvSpPr txBox="1">
            <a:spLocks noGrp="1"/>
          </p:cNvSpPr>
          <p:nvPr>
            <p:ph type="body" idx="19"/>
          </p:nvPr>
        </p:nvSpPr>
        <p:spPr>
          <a:xfrm>
            <a:off x="4291812" y="5274150"/>
            <a:ext cx="1631949" cy="431800"/>
          </a:xfrm>
          <a:prstGeom prst="rect">
            <a:avLst/>
          </a:prstGeom>
          <a:noFill/>
          <a:ln>
            <a:noFill/>
          </a:ln>
        </p:spPr>
        <p:txBody>
          <a:bodyPr spcFirstLastPara="1" wrap="square" lIns="0" tIns="0" rIns="0" bIns="0" anchor="t" anchorCtr="0"/>
          <a:lstStyle>
            <a:lvl1pPr marL="457200" lvl="0" indent="-228600" algn="l">
              <a:lnSpc>
                <a:spcPct val="100000"/>
              </a:lnSpc>
              <a:spcBef>
                <a:spcPts val="0"/>
              </a:spcBef>
              <a:spcAft>
                <a:spcPts val="0"/>
              </a:spcAft>
              <a:buClr>
                <a:schemeClr val="dk1"/>
              </a:buClr>
              <a:buSzPts val="1000"/>
              <a:buNone/>
              <a:defRPr sz="1000" b="1">
                <a:solidFill>
                  <a:schemeClr val="dk1"/>
                </a:solidFill>
              </a:defRPr>
            </a:lvl1pPr>
            <a:lvl2pPr marL="914400" lvl="1" indent="-228600" algn="l">
              <a:lnSpc>
                <a:spcPct val="100000"/>
              </a:lnSpc>
              <a:spcBef>
                <a:spcPts val="0"/>
              </a:spcBef>
              <a:spcAft>
                <a:spcPts val="0"/>
              </a:spcAft>
              <a:buClr>
                <a:schemeClr val="dk1"/>
              </a:buClr>
              <a:buSzPts val="1000"/>
              <a:buNone/>
              <a:defRPr sz="1000" b="0">
                <a:solidFill>
                  <a:schemeClr val="dk1"/>
                </a:solidFill>
              </a:defRPr>
            </a:lvl2pPr>
            <a:lvl3pPr marL="1371600" lvl="2" indent="-365760" algn="l">
              <a:lnSpc>
                <a:spcPct val="100000"/>
              </a:lnSpc>
              <a:spcBef>
                <a:spcPts val="360"/>
              </a:spcBef>
              <a:spcAft>
                <a:spcPts val="0"/>
              </a:spcAft>
              <a:buClr>
                <a:schemeClr val="dk1"/>
              </a:buClr>
              <a:buSzPts val="2160"/>
              <a:buChar char="∙"/>
              <a:defRPr/>
            </a:lvl3pPr>
            <a:lvl4pPr marL="1828800" lvl="3" indent="-297180" algn="l">
              <a:lnSpc>
                <a:spcPct val="100000"/>
              </a:lnSpc>
              <a:spcBef>
                <a:spcPts val="360"/>
              </a:spcBef>
              <a:spcAft>
                <a:spcPts val="0"/>
              </a:spcAft>
              <a:buSzPts val="1080"/>
              <a:buChar char="○"/>
              <a:defRPr/>
            </a:lvl4pPr>
            <a:lvl5pPr marL="2286000" lvl="4" indent="-297179" algn="l">
              <a:lnSpc>
                <a:spcPct val="100000"/>
              </a:lnSpc>
              <a:spcBef>
                <a:spcPts val="360"/>
              </a:spcBef>
              <a:spcAft>
                <a:spcPts val="0"/>
              </a:spcAft>
              <a:buSzPts val="108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3" name="Google Shape;103;p15"/>
          <p:cNvSpPr txBox="1">
            <a:spLocks noGrp="1"/>
          </p:cNvSpPr>
          <p:nvPr>
            <p:ph type="body" idx="20"/>
          </p:nvPr>
        </p:nvSpPr>
        <p:spPr>
          <a:xfrm>
            <a:off x="6136028" y="5274150"/>
            <a:ext cx="1631949" cy="431800"/>
          </a:xfrm>
          <a:prstGeom prst="rect">
            <a:avLst/>
          </a:prstGeom>
          <a:noFill/>
          <a:ln>
            <a:noFill/>
          </a:ln>
        </p:spPr>
        <p:txBody>
          <a:bodyPr spcFirstLastPara="1" wrap="square" lIns="0" tIns="0" rIns="0" bIns="0" anchor="t" anchorCtr="0"/>
          <a:lstStyle>
            <a:lvl1pPr marL="457200" lvl="0" indent="-228600" algn="l">
              <a:lnSpc>
                <a:spcPct val="100000"/>
              </a:lnSpc>
              <a:spcBef>
                <a:spcPts val="0"/>
              </a:spcBef>
              <a:spcAft>
                <a:spcPts val="0"/>
              </a:spcAft>
              <a:buClr>
                <a:schemeClr val="dk1"/>
              </a:buClr>
              <a:buSzPts val="1000"/>
              <a:buNone/>
              <a:defRPr sz="1000" b="1">
                <a:solidFill>
                  <a:schemeClr val="dk1"/>
                </a:solidFill>
              </a:defRPr>
            </a:lvl1pPr>
            <a:lvl2pPr marL="914400" lvl="1" indent="-228600" algn="l">
              <a:lnSpc>
                <a:spcPct val="100000"/>
              </a:lnSpc>
              <a:spcBef>
                <a:spcPts val="0"/>
              </a:spcBef>
              <a:spcAft>
                <a:spcPts val="0"/>
              </a:spcAft>
              <a:buClr>
                <a:schemeClr val="dk1"/>
              </a:buClr>
              <a:buSzPts val="1000"/>
              <a:buNone/>
              <a:defRPr sz="1000" b="0">
                <a:solidFill>
                  <a:schemeClr val="dk1"/>
                </a:solidFill>
              </a:defRPr>
            </a:lvl2pPr>
            <a:lvl3pPr marL="1371600" lvl="2" indent="-365760" algn="l">
              <a:lnSpc>
                <a:spcPct val="100000"/>
              </a:lnSpc>
              <a:spcBef>
                <a:spcPts val="360"/>
              </a:spcBef>
              <a:spcAft>
                <a:spcPts val="0"/>
              </a:spcAft>
              <a:buClr>
                <a:schemeClr val="dk1"/>
              </a:buClr>
              <a:buSzPts val="2160"/>
              <a:buChar char="∙"/>
              <a:defRPr/>
            </a:lvl3pPr>
            <a:lvl4pPr marL="1828800" lvl="3" indent="-297180" algn="l">
              <a:lnSpc>
                <a:spcPct val="100000"/>
              </a:lnSpc>
              <a:spcBef>
                <a:spcPts val="360"/>
              </a:spcBef>
              <a:spcAft>
                <a:spcPts val="0"/>
              </a:spcAft>
              <a:buSzPts val="1080"/>
              <a:buChar char="○"/>
              <a:defRPr/>
            </a:lvl4pPr>
            <a:lvl5pPr marL="2286000" lvl="4" indent="-297179" algn="l">
              <a:lnSpc>
                <a:spcPct val="100000"/>
              </a:lnSpc>
              <a:spcBef>
                <a:spcPts val="360"/>
              </a:spcBef>
              <a:spcAft>
                <a:spcPts val="0"/>
              </a:spcAft>
              <a:buSzPts val="108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rofile layout">
  <p:cSld name="Profile layout">
    <p:spTree>
      <p:nvGrpSpPr>
        <p:cNvPr id="1" name="Shape 104"/>
        <p:cNvGrpSpPr/>
        <p:nvPr/>
      </p:nvGrpSpPr>
      <p:grpSpPr>
        <a:xfrm>
          <a:off x="0" y="0"/>
          <a:ext cx="0" cy="0"/>
          <a:chOff x="0" y="0"/>
          <a:chExt cx="0" cy="0"/>
        </a:xfrm>
      </p:grpSpPr>
      <p:sp>
        <p:nvSpPr>
          <p:cNvPr id="105" name="Google Shape;105;p16"/>
          <p:cNvSpPr txBox="1">
            <a:spLocks noGrp="1"/>
          </p:cNvSpPr>
          <p:nvPr>
            <p:ph type="title"/>
          </p:nvPr>
        </p:nvSpPr>
        <p:spPr>
          <a:xfrm>
            <a:off x="624422" y="828000"/>
            <a:ext cx="10957983" cy="440768"/>
          </a:xfrm>
          <a:prstGeom prst="rect">
            <a:avLst/>
          </a:prstGeom>
          <a:noFill/>
          <a:ln>
            <a:noFill/>
          </a:ln>
        </p:spPr>
        <p:txBody>
          <a:bodyPr spcFirstLastPara="1" wrap="square" lIns="0" tIns="0" rIns="0" bIns="0" anchor="b" anchorCtr="0"/>
          <a:lstStyle>
            <a:lvl1pPr lvl="0" algn="l">
              <a:lnSpc>
                <a:spcPct val="10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16"/>
          <p:cNvSpPr txBox="1">
            <a:spLocks noGrp="1"/>
          </p:cNvSpPr>
          <p:nvPr>
            <p:ph type="body" idx="1"/>
          </p:nvPr>
        </p:nvSpPr>
        <p:spPr>
          <a:xfrm>
            <a:off x="624421" y="1962151"/>
            <a:ext cx="7583817" cy="4462462"/>
          </a:xfrm>
          <a:prstGeom prst="rect">
            <a:avLst/>
          </a:prstGeom>
          <a:noFill/>
          <a:ln>
            <a:noFill/>
          </a:ln>
        </p:spPr>
        <p:txBody>
          <a:bodyPr spcFirstLastPara="1" wrap="square" lIns="0" tIns="0" rIns="0" bIns="0" anchor="t" anchorCtr="0"/>
          <a:lstStyle>
            <a:lvl1pPr marL="457200" lvl="0" indent="-228600" algn="l">
              <a:lnSpc>
                <a:spcPct val="100000"/>
              </a:lnSpc>
              <a:spcBef>
                <a:spcPts val="0"/>
              </a:spcBef>
              <a:spcAft>
                <a:spcPts val="0"/>
              </a:spcAft>
              <a:buClr>
                <a:schemeClr val="dk1"/>
              </a:buClr>
              <a:buSzPts val="1800"/>
              <a:buNone/>
              <a:defRPr/>
            </a:lvl1pPr>
            <a:lvl2pPr marL="914400" lvl="1" indent="-228600" algn="l">
              <a:lnSpc>
                <a:spcPct val="100000"/>
              </a:lnSpc>
              <a:spcBef>
                <a:spcPts val="360"/>
              </a:spcBef>
              <a:spcAft>
                <a:spcPts val="0"/>
              </a:spcAft>
              <a:buClr>
                <a:schemeClr val="accent2"/>
              </a:buClr>
              <a:buSzPts val="1800"/>
              <a:buNone/>
              <a:defRPr/>
            </a:lvl2pPr>
            <a:lvl3pPr marL="1371600" lvl="2" indent="-365760" algn="l">
              <a:lnSpc>
                <a:spcPct val="100000"/>
              </a:lnSpc>
              <a:spcBef>
                <a:spcPts val="360"/>
              </a:spcBef>
              <a:spcAft>
                <a:spcPts val="0"/>
              </a:spcAft>
              <a:buClr>
                <a:schemeClr val="dk1"/>
              </a:buClr>
              <a:buSzPts val="2160"/>
              <a:buChar char="∙"/>
              <a:defRPr/>
            </a:lvl3pPr>
            <a:lvl4pPr marL="1828800" lvl="3" indent="-297180" algn="l">
              <a:lnSpc>
                <a:spcPct val="100000"/>
              </a:lnSpc>
              <a:spcBef>
                <a:spcPts val="360"/>
              </a:spcBef>
              <a:spcAft>
                <a:spcPts val="0"/>
              </a:spcAft>
              <a:buSzPts val="1080"/>
              <a:buChar char="○"/>
              <a:defRPr/>
            </a:lvl4pPr>
            <a:lvl5pPr marL="2286000" lvl="4" indent="-297179" algn="l">
              <a:lnSpc>
                <a:spcPct val="100000"/>
              </a:lnSpc>
              <a:spcBef>
                <a:spcPts val="360"/>
              </a:spcBef>
              <a:spcAft>
                <a:spcPts val="0"/>
              </a:spcAft>
              <a:buSzPts val="108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7" name="Google Shape;107;p16"/>
          <p:cNvSpPr txBox="1">
            <a:spLocks noGrp="1"/>
          </p:cNvSpPr>
          <p:nvPr>
            <p:ph type="ftr" idx="11"/>
          </p:nvPr>
        </p:nvSpPr>
        <p:spPr>
          <a:xfrm>
            <a:off x="624417" y="414007"/>
            <a:ext cx="10957984" cy="416263"/>
          </a:xfrm>
          <a:prstGeom prst="rect">
            <a:avLst/>
          </a:prstGeom>
          <a:noFill/>
          <a:ln>
            <a:noFill/>
          </a:ln>
        </p:spPr>
        <p:txBody>
          <a:bodyPr spcFirstLastPara="1" wrap="square" lIns="0" tIns="0" rIns="0" bIns="0" anchor="t"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16"/>
          <p:cNvSpPr txBox="1">
            <a:spLocks noGrp="1"/>
          </p:cNvSpPr>
          <p:nvPr>
            <p:ph type="sldNum" idx="12"/>
          </p:nvPr>
        </p:nvSpPr>
        <p:spPr>
          <a:xfrm>
            <a:off x="10416285" y="6424620"/>
            <a:ext cx="1180737" cy="416263"/>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9" name="Google Shape;109;p16"/>
          <p:cNvSpPr txBox="1">
            <a:spLocks noGrp="1"/>
          </p:cNvSpPr>
          <p:nvPr>
            <p:ph type="body" idx="2"/>
          </p:nvPr>
        </p:nvSpPr>
        <p:spPr>
          <a:xfrm>
            <a:off x="9965017" y="3284984"/>
            <a:ext cx="1632000" cy="504056"/>
          </a:xfrm>
          <a:prstGeom prst="rect">
            <a:avLst/>
          </a:prstGeom>
          <a:noFill/>
          <a:ln>
            <a:noFill/>
          </a:ln>
        </p:spPr>
        <p:txBody>
          <a:bodyPr spcFirstLastPara="1" wrap="square" lIns="0" tIns="0" rIns="0" bIns="0" anchor="t" anchorCtr="0"/>
          <a:lstStyle>
            <a:lvl1pPr marL="457200" lvl="0" indent="-228600" algn="l">
              <a:lnSpc>
                <a:spcPct val="130000"/>
              </a:lnSpc>
              <a:spcBef>
                <a:spcPts val="0"/>
              </a:spcBef>
              <a:spcAft>
                <a:spcPts val="0"/>
              </a:spcAft>
              <a:buClr>
                <a:schemeClr val="dk2"/>
              </a:buClr>
              <a:buSzPts val="1000"/>
              <a:buNone/>
              <a:defRPr sz="1000" b="1">
                <a:solidFill>
                  <a:schemeClr val="dk2"/>
                </a:solidFill>
              </a:defRPr>
            </a:lvl1pPr>
            <a:lvl2pPr marL="914400" lvl="1" indent="-228600" algn="l">
              <a:lnSpc>
                <a:spcPct val="130000"/>
              </a:lnSpc>
              <a:spcBef>
                <a:spcPts val="0"/>
              </a:spcBef>
              <a:spcAft>
                <a:spcPts val="0"/>
              </a:spcAft>
              <a:buClr>
                <a:schemeClr val="dk2"/>
              </a:buClr>
              <a:buSzPts val="1000"/>
              <a:buNone/>
              <a:defRPr sz="1000" b="0">
                <a:solidFill>
                  <a:schemeClr val="dk2"/>
                </a:solidFill>
              </a:defRPr>
            </a:lvl2pPr>
            <a:lvl3pPr marL="1371600" lvl="2" indent="-320039" algn="l">
              <a:lnSpc>
                <a:spcPct val="125000"/>
              </a:lnSpc>
              <a:spcBef>
                <a:spcPts val="1200"/>
              </a:spcBef>
              <a:spcAft>
                <a:spcPts val="0"/>
              </a:spcAft>
              <a:buClr>
                <a:schemeClr val="dk2"/>
              </a:buClr>
              <a:buSzPts val="1440"/>
              <a:buChar char="∙"/>
              <a:defRPr sz="1200">
                <a:solidFill>
                  <a:schemeClr val="dk2"/>
                </a:solidFill>
              </a:defRPr>
            </a:lvl3pPr>
            <a:lvl4pPr marL="1828800" lvl="3" indent="-274319" algn="l">
              <a:lnSpc>
                <a:spcPct val="125000"/>
              </a:lnSpc>
              <a:spcBef>
                <a:spcPts val="240"/>
              </a:spcBef>
              <a:spcAft>
                <a:spcPts val="0"/>
              </a:spcAft>
              <a:buClr>
                <a:schemeClr val="accent5"/>
              </a:buClr>
              <a:buSzPts val="720"/>
              <a:buFont typeface="Noto Sans Symbols"/>
              <a:buChar char="○"/>
              <a:defRPr sz="1200">
                <a:solidFill>
                  <a:schemeClr val="dk2"/>
                </a:solidFill>
              </a:defRPr>
            </a:lvl4pPr>
            <a:lvl5pPr marL="2286000" lvl="4" indent="-274320" algn="l">
              <a:lnSpc>
                <a:spcPct val="125000"/>
              </a:lnSpc>
              <a:spcBef>
                <a:spcPts val="240"/>
              </a:spcBef>
              <a:spcAft>
                <a:spcPts val="0"/>
              </a:spcAft>
              <a:buClr>
                <a:schemeClr val="accent5"/>
              </a:buClr>
              <a:buSzPts val="720"/>
              <a:buFont typeface="Noto Sans Symbols"/>
              <a:buChar char="○"/>
              <a:defRPr sz="1200">
                <a:solidFill>
                  <a:schemeClr val="dk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cxnSp>
        <p:nvCxnSpPr>
          <p:cNvPr id="110" name="Google Shape;110;p16"/>
          <p:cNvCxnSpPr/>
          <p:nvPr/>
        </p:nvCxnSpPr>
        <p:spPr>
          <a:xfrm>
            <a:off x="624417" y="1260000"/>
            <a:ext cx="10972800" cy="0"/>
          </a:xfrm>
          <a:prstGeom prst="straightConnector1">
            <a:avLst/>
          </a:prstGeom>
          <a:noFill/>
          <a:ln w="15875" cap="flat" cmpd="sng">
            <a:solidFill>
              <a:schemeClr val="accent2"/>
            </a:solidFill>
            <a:prstDash val="solid"/>
            <a:round/>
            <a:headEnd type="none" w="sm" len="sm"/>
            <a:tailEnd type="none" w="sm" len="sm"/>
          </a:ln>
        </p:spPr>
      </p:cxnSp>
      <p:sp>
        <p:nvSpPr>
          <p:cNvPr id="111" name="Google Shape;111;p16"/>
          <p:cNvSpPr>
            <a:spLocks noGrp="1"/>
          </p:cNvSpPr>
          <p:nvPr>
            <p:ph type="pic" idx="3"/>
          </p:nvPr>
        </p:nvSpPr>
        <p:spPr>
          <a:xfrm>
            <a:off x="9965017" y="1962157"/>
            <a:ext cx="1632000" cy="1224171"/>
          </a:xfrm>
          <a:prstGeom prst="rect">
            <a:avLst/>
          </a:prstGeom>
          <a:noFill/>
          <a:ln>
            <a:noFill/>
          </a:ln>
        </p:spPr>
        <p:txBody>
          <a:bodyPr spcFirstLastPara="1" wrap="square" lIns="0" tIns="0" rIns="0" bIns="0" anchor="t" anchorCtr="0"/>
          <a:lstStyle>
            <a:lvl1pPr marR="0" lvl="0" algn="l"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1pPr>
            <a:lvl2pPr marR="0" lvl="1" algn="l" rtl="0">
              <a:lnSpc>
                <a:spcPct val="100000"/>
              </a:lnSpc>
              <a:spcBef>
                <a:spcPts val="440"/>
              </a:spcBef>
              <a:spcAft>
                <a:spcPts val="0"/>
              </a:spcAft>
              <a:buClr>
                <a:schemeClr val="accent2"/>
              </a:buClr>
              <a:buSzPts val="2200"/>
              <a:buFont typeface="Arial"/>
              <a:buNone/>
              <a:defRPr sz="2200" b="1" i="0" u="none" strike="noStrike" cap="none">
                <a:solidFill>
                  <a:schemeClr val="accent2"/>
                </a:solidFill>
                <a:latin typeface="Arial"/>
                <a:ea typeface="Arial"/>
                <a:cs typeface="Arial"/>
                <a:sym typeface="Arial"/>
              </a:defRPr>
            </a:lvl2pPr>
            <a:lvl3pPr marR="0" lvl="2" algn="l" rtl="0">
              <a:lnSpc>
                <a:spcPct val="100000"/>
              </a:lnSpc>
              <a:spcBef>
                <a:spcPts val="340"/>
              </a:spcBef>
              <a:spcAft>
                <a:spcPts val="0"/>
              </a:spcAft>
              <a:buClr>
                <a:schemeClr val="dk1"/>
              </a:buClr>
              <a:buSzPts val="2040"/>
              <a:buFont typeface="Noto Sans Symbols"/>
              <a:buChar char="∙"/>
              <a:defRPr sz="1700" b="0" i="0" u="none" strike="noStrike" cap="none">
                <a:solidFill>
                  <a:schemeClr val="dk1"/>
                </a:solidFill>
                <a:latin typeface="Arial"/>
                <a:ea typeface="Arial"/>
                <a:cs typeface="Arial"/>
                <a:sym typeface="Arial"/>
              </a:defRPr>
            </a:lvl3pPr>
            <a:lvl4pPr marR="0" lvl="3" algn="l" rtl="0">
              <a:lnSpc>
                <a:spcPct val="100000"/>
              </a:lnSpc>
              <a:spcBef>
                <a:spcPts val="340"/>
              </a:spcBef>
              <a:spcAft>
                <a:spcPts val="0"/>
              </a:spcAft>
              <a:buClr>
                <a:schemeClr val="dk1"/>
              </a:buClr>
              <a:buSzPts val="1020"/>
              <a:buFont typeface="Noto Sans Symbols"/>
              <a:buChar char="○"/>
              <a:defRPr sz="17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900"/>
              <a:buFont typeface="Noto Sans Symbols"/>
              <a:buChar char="○"/>
              <a:defRPr sz="15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2" name="Google Shape;112;p16"/>
          <p:cNvSpPr txBox="1">
            <a:spLocks noGrp="1"/>
          </p:cNvSpPr>
          <p:nvPr>
            <p:ph type="body" idx="4"/>
          </p:nvPr>
        </p:nvSpPr>
        <p:spPr>
          <a:xfrm>
            <a:off x="9965017" y="5328000"/>
            <a:ext cx="1632000" cy="504056"/>
          </a:xfrm>
          <a:prstGeom prst="rect">
            <a:avLst/>
          </a:prstGeom>
          <a:noFill/>
          <a:ln>
            <a:noFill/>
          </a:ln>
        </p:spPr>
        <p:txBody>
          <a:bodyPr spcFirstLastPara="1" wrap="square" lIns="0" tIns="0" rIns="0" bIns="0" anchor="t" anchorCtr="0"/>
          <a:lstStyle>
            <a:lvl1pPr marL="457200" lvl="0" indent="-228600" algn="l">
              <a:lnSpc>
                <a:spcPct val="130000"/>
              </a:lnSpc>
              <a:spcBef>
                <a:spcPts val="0"/>
              </a:spcBef>
              <a:spcAft>
                <a:spcPts val="0"/>
              </a:spcAft>
              <a:buClr>
                <a:schemeClr val="dk2"/>
              </a:buClr>
              <a:buSzPts val="1000"/>
              <a:buNone/>
              <a:defRPr sz="1000" b="1">
                <a:solidFill>
                  <a:schemeClr val="dk2"/>
                </a:solidFill>
              </a:defRPr>
            </a:lvl1pPr>
            <a:lvl2pPr marL="914400" lvl="1" indent="-228600" algn="l">
              <a:lnSpc>
                <a:spcPct val="130000"/>
              </a:lnSpc>
              <a:spcBef>
                <a:spcPts val="0"/>
              </a:spcBef>
              <a:spcAft>
                <a:spcPts val="0"/>
              </a:spcAft>
              <a:buClr>
                <a:schemeClr val="dk2"/>
              </a:buClr>
              <a:buSzPts val="1000"/>
              <a:buNone/>
              <a:defRPr sz="1000" b="0">
                <a:solidFill>
                  <a:schemeClr val="dk2"/>
                </a:solidFill>
              </a:defRPr>
            </a:lvl2pPr>
            <a:lvl3pPr marL="1371600" lvl="2" indent="-320039" algn="l">
              <a:lnSpc>
                <a:spcPct val="125000"/>
              </a:lnSpc>
              <a:spcBef>
                <a:spcPts val="1200"/>
              </a:spcBef>
              <a:spcAft>
                <a:spcPts val="0"/>
              </a:spcAft>
              <a:buClr>
                <a:schemeClr val="dk2"/>
              </a:buClr>
              <a:buSzPts val="1440"/>
              <a:buChar char="∙"/>
              <a:defRPr sz="1200">
                <a:solidFill>
                  <a:schemeClr val="dk2"/>
                </a:solidFill>
              </a:defRPr>
            </a:lvl3pPr>
            <a:lvl4pPr marL="1828800" lvl="3" indent="-274319" algn="l">
              <a:lnSpc>
                <a:spcPct val="125000"/>
              </a:lnSpc>
              <a:spcBef>
                <a:spcPts val="240"/>
              </a:spcBef>
              <a:spcAft>
                <a:spcPts val="0"/>
              </a:spcAft>
              <a:buClr>
                <a:schemeClr val="accent5"/>
              </a:buClr>
              <a:buSzPts val="720"/>
              <a:buFont typeface="Noto Sans Symbols"/>
              <a:buChar char="○"/>
              <a:defRPr sz="1200">
                <a:solidFill>
                  <a:schemeClr val="dk2"/>
                </a:solidFill>
              </a:defRPr>
            </a:lvl4pPr>
            <a:lvl5pPr marL="2286000" lvl="4" indent="-274320" algn="l">
              <a:lnSpc>
                <a:spcPct val="125000"/>
              </a:lnSpc>
              <a:spcBef>
                <a:spcPts val="240"/>
              </a:spcBef>
              <a:spcAft>
                <a:spcPts val="0"/>
              </a:spcAft>
              <a:buClr>
                <a:schemeClr val="accent5"/>
              </a:buClr>
              <a:buSzPts val="720"/>
              <a:buFont typeface="Noto Sans Symbols"/>
              <a:buChar char="○"/>
              <a:defRPr sz="1200">
                <a:solidFill>
                  <a:schemeClr val="dk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3" name="Google Shape;113;p16"/>
          <p:cNvSpPr>
            <a:spLocks noGrp="1"/>
          </p:cNvSpPr>
          <p:nvPr>
            <p:ph type="pic" idx="5"/>
          </p:nvPr>
        </p:nvSpPr>
        <p:spPr>
          <a:xfrm>
            <a:off x="9965017" y="4005071"/>
            <a:ext cx="1632000" cy="1224171"/>
          </a:xfrm>
          <a:prstGeom prst="rect">
            <a:avLst/>
          </a:prstGeom>
          <a:noFill/>
          <a:ln>
            <a:noFill/>
          </a:ln>
        </p:spPr>
        <p:txBody>
          <a:bodyPr spcFirstLastPara="1" wrap="square" lIns="0" tIns="0" rIns="0" bIns="0" anchor="t" anchorCtr="0"/>
          <a:lstStyle>
            <a:lvl1pPr marR="0" lvl="0" algn="l"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1pPr>
            <a:lvl2pPr marR="0" lvl="1" algn="l" rtl="0">
              <a:lnSpc>
                <a:spcPct val="100000"/>
              </a:lnSpc>
              <a:spcBef>
                <a:spcPts val="440"/>
              </a:spcBef>
              <a:spcAft>
                <a:spcPts val="0"/>
              </a:spcAft>
              <a:buClr>
                <a:schemeClr val="accent2"/>
              </a:buClr>
              <a:buSzPts val="2200"/>
              <a:buFont typeface="Arial"/>
              <a:buNone/>
              <a:defRPr sz="2200" b="1" i="0" u="none" strike="noStrike" cap="none">
                <a:solidFill>
                  <a:schemeClr val="accent2"/>
                </a:solidFill>
                <a:latin typeface="Arial"/>
                <a:ea typeface="Arial"/>
                <a:cs typeface="Arial"/>
                <a:sym typeface="Arial"/>
              </a:defRPr>
            </a:lvl2pPr>
            <a:lvl3pPr marR="0" lvl="2" algn="l" rtl="0">
              <a:lnSpc>
                <a:spcPct val="100000"/>
              </a:lnSpc>
              <a:spcBef>
                <a:spcPts val="340"/>
              </a:spcBef>
              <a:spcAft>
                <a:spcPts val="0"/>
              </a:spcAft>
              <a:buClr>
                <a:schemeClr val="dk1"/>
              </a:buClr>
              <a:buSzPts val="2040"/>
              <a:buFont typeface="Noto Sans Symbols"/>
              <a:buChar char="∙"/>
              <a:defRPr sz="1700" b="0" i="0" u="none" strike="noStrike" cap="none">
                <a:solidFill>
                  <a:schemeClr val="dk1"/>
                </a:solidFill>
                <a:latin typeface="Arial"/>
                <a:ea typeface="Arial"/>
                <a:cs typeface="Arial"/>
                <a:sym typeface="Arial"/>
              </a:defRPr>
            </a:lvl3pPr>
            <a:lvl4pPr marR="0" lvl="3" algn="l" rtl="0">
              <a:lnSpc>
                <a:spcPct val="100000"/>
              </a:lnSpc>
              <a:spcBef>
                <a:spcPts val="340"/>
              </a:spcBef>
              <a:spcAft>
                <a:spcPts val="0"/>
              </a:spcAft>
              <a:buClr>
                <a:schemeClr val="dk1"/>
              </a:buClr>
              <a:buSzPts val="1020"/>
              <a:buFont typeface="Noto Sans Symbols"/>
              <a:buChar char="○"/>
              <a:defRPr sz="17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900"/>
              <a:buFont typeface="Noto Sans Symbols"/>
              <a:buChar char="○"/>
              <a:defRPr sz="15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Logo slide">
  <p:cSld name="Logo slide">
    <p:spTree>
      <p:nvGrpSpPr>
        <p:cNvPr id="1" name="Shape 114"/>
        <p:cNvGrpSpPr/>
        <p:nvPr/>
      </p:nvGrpSpPr>
      <p:grpSpPr>
        <a:xfrm>
          <a:off x="0" y="0"/>
          <a:ext cx="0" cy="0"/>
          <a:chOff x="0" y="0"/>
          <a:chExt cx="0" cy="0"/>
        </a:xfrm>
      </p:grpSpPr>
      <p:sp>
        <p:nvSpPr>
          <p:cNvPr id="115" name="Google Shape;115;p17"/>
          <p:cNvSpPr txBox="1">
            <a:spLocks noGrp="1"/>
          </p:cNvSpPr>
          <p:nvPr>
            <p:ph type="title"/>
          </p:nvPr>
        </p:nvSpPr>
        <p:spPr>
          <a:xfrm>
            <a:off x="624422" y="828000"/>
            <a:ext cx="10957983" cy="440768"/>
          </a:xfrm>
          <a:prstGeom prst="rect">
            <a:avLst/>
          </a:prstGeom>
          <a:noFill/>
          <a:ln>
            <a:noFill/>
          </a:ln>
        </p:spPr>
        <p:txBody>
          <a:bodyPr spcFirstLastPara="1" wrap="square" lIns="0" tIns="0" rIns="0" bIns="0" anchor="b" anchorCtr="0"/>
          <a:lstStyle>
            <a:lvl1pPr lvl="0" algn="l">
              <a:lnSpc>
                <a:spcPct val="10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17"/>
          <p:cNvSpPr txBox="1">
            <a:spLocks noGrp="1"/>
          </p:cNvSpPr>
          <p:nvPr>
            <p:ph type="ftr" idx="11"/>
          </p:nvPr>
        </p:nvSpPr>
        <p:spPr>
          <a:xfrm>
            <a:off x="624421" y="414007"/>
            <a:ext cx="10957983" cy="416263"/>
          </a:xfrm>
          <a:prstGeom prst="rect">
            <a:avLst/>
          </a:prstGeom>
          <a:noFill/>
          <a:ln>
            <a:noFill/>
          </a:ln>
        </p:spPr>
        <p:txBody>
          <a:bodyPr spcFirstLastPara="1" wrap="square" lIns="0" tIns="0" rIns="0" bIns="0" anchor="t"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17"/>
          <p:cNvSpPr txBox="1">
            <a:spLocks noGrp="1"/>
          </p:cNvSpPr>
          <p:nvPr>
            <p:ph type="sldNum" idx="12"/>
          </p:nvPr>
        </p:nvSpPr>
        <p:spPr>
          <a:xfrm>
            <a:off x="10416485" y="6416850"/>
            <a:ext cx="1180737" cy="416263"/>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18" name="Google Shape;118;p17"/>
          <p:cNvCxnSpPr/>
          <p:nvPr/>
        </p:nvCxnSpPr>
        <p:spPr>
          <a:xfrm>
            <a:off x="624417" y="2988000"/>
            <a:ext cx="10972800" cy="0"/>
          </a:xfrm>
          <a:prstGeom prst="straightConnector1">
            <a:avLst/>
          </a:prstGeom>
          <a:noFill/>
          <a:ln w="9525" cap="flat" cmpd="sng">
            <a:solidFill>
              <a:schemeClr val="accent2"/>
            </a:solidFill>
            <a:prstDash val="solid"/>
            <a:round/>
            <a:headEnd type="none" w="sm" len="sm"/>
            <a:tailEnd type="none" w="sm" len="sm"/>
          </a:ln>
        </p:spPr>
      </p:cxnSp>
      <p:cxnSp>
        <p:nvCxnSpPr>
          <p:cNvPr id="119" name="Google Shape;119;p17"/>
          <p:cNvCxnSpPr/>
          <p:nvPr/>
        </p:nvCxnSpPr>
        <p:spPr>
          <a:xfrm>
            <a:off x="609600" y="4130948"/>
            <a:ext cx="10972800" cy="0"/>
          </a:xfrm>
          <a:prstGeom prst="straightConnector1">
            <a:avLst/>
          </a:prstGeom>
          <a:noFill/>
          <a:ln w="9525" cap="flat" cmpd="sng">
            <a:solidFill>
              <a:schemeClr val="accent2"/>
            </a:solidFill>
            <a:prstDash val="solid"/>
            <a:round/>
            <a:headEnd type="none" w="sm" len="sm"/>
            <a:tailEnd type="none" w="sm" len="sm"/>
          </a:ln>
        </p:spPr>
      </p:cxnSp>
      <p:cxnSp>
        <p:nvCxnSpPr>
          <p:cNvPr id="120" name="Google Shape;120;p17"/>
          <p:cNvCxnSpPr/>
          <p:nvPr/>
        </p:nvCxnSpPr>
        <p:spPr>
          <a:xfrm>
            <a:off x="624417" y="5273896"/>
            <a:ext cx="10972800" cy="0"/>
          </a:xfrm>
          <a:prstGeom prst="straightConnector1">
            <a:avLst/>
          </a:prstGeom>
          <a:noFill/>
          <a:ln w="9525" cap="flat" cmpd="sng">
            <a:solidFill>
              <a:schemeClr val="accent2"/>
            </a:solidFill>
            <a:prstDash val="solid"/>
            <a:round/>
            <a:headEnd type="none" w="sm" len="sm"/>
            <a:tailEnd type="none" w="sm" len="sm"/>
          </a:ln>
        </p:spPr>
      </p:cxnSp>
      <p:cxnSp>
        <p:nvCxnSpPr>
          <p:cNvPr id="121" name="Google Shape;121;p17"/>
          <p:cNvCxnSpPr/>
          <p:nvPr/>
        </p:nvCxnSpPr>
        <p:spPr>
          <a:xfrm>
            <a:off x="624417" y="6416843"/>
            <a:ext cx="10972800" cy="0"/>
          </a:xfrm>
          <a:prstGeom prst="straightConnector1">
            <a:avLst/>
          </a:prstGeom>
          <a:noFill/>
          <a:ln w="9525" cap="flat" cmpd="sng">
            <a:solidFill>
              <a:schemeClr val="accent2"/>
            </a:solidFill>
            <a:prstDash val="solid"/>
            <a:round/>
            <a:headEnd type="none" w="sm" len="sm"/>
            <a:tailEnd type="none" w="sm" len="sm"/>
          </a:ln>
        </p:spPr>
      </p:cxnSp>
      <p:cxnSp>
        <p:nvCxnSpPr>
          <p:cNvPr id="122" name="Google Shape;122;p17"/>
          <p:cNvCxnSpPr/>
          <p:nvPr/>
        </p:nvCxnSpPr>
        <p:spPr>
          <a:xfrm>
            <a:off x="624417" y="1260000"/>
            <a:ext cx="10972800" cy="0"/>
          </a:xfrm>
          <a:prstGeom prst="straightConnector1">
            <a:avLst/>
          </a:prstGeom>
          <a:noFill/>
          <a:ln w="15875" cap="flat" cmpd="sng">
            <a:solidFill>
              <a:schemeClr val="accent2"/>
            </a:solidFill>
            <a:prstDash val="solid"/>
            <a:round/>
            <a:headEnd type="none" w="sm" len="sm"/>
            <a:tailEnd type="none" w="sm" len="sm"/>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vl1pPr>
            <a:lvl2pPr>
              <a:defRPr/>
            </a:lvl2pPr>
          </a:lstStyle>
          <a:p>
            <a:pPr lvl="0"/>
            <a:r>
              <a:rPr lang="en-US" dirty="0"/>
              <a:t>Click to edit Master </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a:xfrm>
            <a:off x="8938683" y="6173815"/>
            <a:ext cx="2184400" cy="365125"/>
          </a:xfrm>
          <a:prstGeom prst="rect">
            <a:avLst/>
          </a:prstGeom>
        </p:spPr>
        <p:txBody>
          <a:bodyPr/>
          <a:lstStyle/>
          <a:p>
            <a:fld id="{A42E8628-8D07-4237-9CCD-99F82F3AEB8D}" type="datetime4">
              <a:rPr lang="en-GB" smtClean="0"/>
              <a:pPr/>
              <a:t>11 February 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8931BEE-D62B-43F2-84A9-E03D12BE1FC7}" type="slidenum">
              <a:rPr lang="en-GB" smtClean="0"/>
              <a:pPr/>
              <a:t>‹#›</a:t>
            </a:fld>
            <a:endParaRPr lang="en-GB"/>
          </a:p>
        </p:txBody>
      </p:sp>
      <p:sp>
        <p:nvSpPr>
          <p:cNvPr id="7" name="Text Placeholder 13"/>
          <p:cNvSpPr>
            <a:spLocks noGrp="1"/>
          </p:cNvSpPr>
          <p:nvPr>
            <p:ph type="body" sz="quarter" idx="14" hasCustomPrompt="1"/>
          </p:nvPr>
        </p:nvSpPr>
        <p:spPr>
          <a:xfrm>
            <a:off x="609600" y="939800"/>
            <a:ext cx="10972800" cy="419100"/>
          </a:xfrm>
        </p:spPr>
        <p:txBody>
          <a:bodyPr>
            <a:noAutofit/>
          </a:bodyPr>
          <a:lstStyle>
            <a:lvl1pPr marL="0" indent="0">
              <a:buNone/>
              <a:defRPr sz="2600" b="1">
                <a:solidFill>
                  <a:schemeClr val="accent1"/>
                </a:solidFill>
              </a:defRPr>
            </a:lvl1pPr>
          </a:lstStyle>
          <a:p>
            <a:pPr lvl="0"/>
            <a:r>
              <a:rPr lang="en-US" dirty="0"/>
              <a:t>Subheading</a:t>
            </a:r>
            <a:endParaRPr lang="en-GB" dirty="0"/>
          </a:p>
        </p:txBody>
      </p:sp>
      <p:sp>
        <p:nvSpPr>
          <p:cNvPr id="8" name="Title Placeholder 1"/>
          <p:cNvSpPr>
            <a:spLocks noGrp="1"/>
          </p:cNvSpPr>
          <p:nvPr>
            <p:ph type="title"/>
          </p:nvPr>
        </p:nvSpPr>
        <p:spPr>
          <a:xfrm>
            <a:off x="609600" y="466726"/>
            <a:ext cx="10972800" cy="444500"/>
          </a:xfrm>
          <a:prstGeom prst="rect">
            <a:avLst/>
          </a:prstGeom>
        </p:spPr>
        <p:txBody>
          <a:bodyPr vert="horz" lIns="0" tIns="45720" rIns="91440" bIns="45720" rtlCol="0" anchor="ctr">
            <a:noAutofit/>
          </a:bodyPr>
          <a:lstStyle/>
          <a:p>
            <a:r>
              <a:rPr lang="en-US" dirty="0"/>
              <a:t>Click to edit Master title style</a:t>
            </a:r>
            <a:endParaRPr lang="en-GB" dirty="0"/>
          </a:p>
        </p:txBody>
      </p:sp>
    </p:spTree>
    <p:extLst>
      <p:ext uri="{BB962C8B-B14F-4D97-AF65-F5344CB8AC3E}">
        <p14:creationId xmlns:p14="http://schemas.microsoft.com/office/powerpoint/2010/main" val="30574342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417" y="548680"/>
            <a:ext cx="10972800" cy="440768"/>
          </a:xfrm>
        </p:spPr>
        <p:txBody>
          <a:bodyPr/>
          <a:lstStyle>
            <a:lvl1pPr>
              <a:defRPr>
                <a:solidFill>
                  <a:schemeClr val="bg1"/>
                </a:solidFill>
              </a:defRPr>
            </a:lvl1pPr>
          </a:lstStyle>
          <a:p>
            <a:r>
              <a:rPr lang="en-US"/>
              <a:t>Click to edit Master title style</a:t>
            </a:r>
            <a:endParaRPr lang="en-GB" dirty="0"/>
          </a:p>
        </p:txBody>
      </p:sp>
      <p:sp>
        <p:nvSpPr>
          <p:cNvPr id="8" name="Text Placeholder 7"/>
          <p:cNvSpPr>
            <a:spLocks noGrp="1"/>
          </p:cNvSpPr>
          <p:nvPr>
            <p:ph type="body" sz="quarter" idx="13"/>
          </p:nvPr>
        </p:nvSpPr>
        <p:spPr>
          <a:xfrm>
            <a:off x="624422" y="1962150"/>
            <a:ext cx="5471583" cy="2114922"/>
          </a:xfrm>
        </p:spPr>
        <p:txBody>
          <a:bodyPr/>
          <a:lstStyle>
            <a:lvl1pPr>
              <a:spcBef>
                <a:spcPts val="0"/>
              </a:spcBef>
              <a:defRPr sz="1700" b="1">
                <a:solidFill>
                  <a:schemeClr val="bg1"/>
                </a:solidFill>
              </a:defRPr>
            </a:lvl1pPr>
            <a:lvl2pPr>
              <a:spcBef>
                <a:spcPts val="0"/>
              </a:spcBef>
              <a:defRPr sz="1700" b="0">
                <a:solidFill>
                  <a:schemeClr val="bg1"/>
                </a:solidFill>
              </a:defRPr>
            </a:lvl2pPr>
          </a:lstStyle>
          <a:p>
            <a:pPr lvl="0"/>
            <a:r>
              <a:rPr lang="en-US"/>
              <a:t>Click to edit Master text styles</a:t>
            </a:r>
          </a:p>
          <a:p>
            <a:pPr lvl="1"/>
            <a:r>
              <a:rPr lang="en-US"/>
              <a:t>Second level</a:t>
            </a:r>
          </a:p>
        </p:txBody>
      </p:sp>
      <p:sp>
        <p:nvSpPr>
          <p:cNvPr id="10" name="Text Placeholder 9"/>
          <p:cNvSpPr>
            <a:spLocks noGrp="1"/>
          </p:cNvSpPr>
          <p:nvPr>
            <p:ph type="body" sz="quarter" idx="14"/>
          </p:nvPr>
        </p:nvSpPr>
        <p:spPr>
          <a:xfrm>
            <a:off x="624422" y="4149086"/>
            <a:ext cx="3455359" cy="2275533"/>
          </a:xfrm>
        </p:spPr>
        <p:txBody>
          <a:bodyPr anchor="b"/>
          <a:lstStyle>
            <a:lvl1pPr>
              <a:spcBef>
                <a:spcPts val="0"/>
              </a:spcBef>
              <a:defRPr sz="800">
                <a:solidFill>
                  <a:schemeClr val="accent2"/>
                </a:solidFill>
              </a:defRPr>
            </a:lvl1pPr>
            <a:lvl2pPr>
              <a:spcBef>
                <a:spcPts val="0"/>
              </a:spcBef>
              <a:defRPr sz="800">
                <a:solidFill>
                  <a:schemeClr val="accent2"/>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689925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spalt">
    <p:spTree>
      <p:nvGrpSpPr>
        <p:cNvPr id="1" name=""/>
        <p:cNvGrpSpPr/>
        <p:nvPr/>
      </p:nvGrpSpPr>
      <p:grpSpPr>
        <a:xfrm>
          <a:off x="0" y="0"/>
          <a:ext cx="0" cy="0"/>
          <a:chOff x="0" y="0"/>
          <a:chExt cx="0" cy="0"/>
        </a:xfrm>
      </p:grpSpPr>
      <p:sp>
        <p:nvSpPr>
          <p:cNvPr id="4" name="Rectangle 1032"/>
          <p:cNvSpPr>
            <a:spLocks noChangeArrowheads="1"/>
          </p:cNvSpPr>
          <p:nvPr/>
        </p:nvSpPr>
        <p:spPr bwMode="auto">
          <a:xfrm>
            <a:off x="1" y="0"/>
            <a:ext cx="12192000" cy="431800"/>
          </a:xfrm>
          <a:prstGeom prst="rect">
            <a:avLst/>
          </a:prstGeom>
          <a:solidFill>
            <a:srgbClr val="BA394E"/>
          </a:solidFill>
          <a:ln w="9525">
            <a:solidFill>
              <a:schemeClr val="tx1"/>
            </a:solidFill>
            <a:miter lim="800000"/>
            <a:headEnd/>
            <a:tailEnd/>
          </a:ln>
          <a:effectLst/>
        </p:spPr>
        <p:txBody>
          <a:bodyPr wrap="none" anchor="ctr"/>
          <a:lstStyle/>
          <a:p>
            <a:pPr>
              <a:defRPr/>
            </a:pPr>
            <a:endParaRPr lang="sv-SE" sz="3000"/>
          </a:p>
        </p:txBody>
      </p:sp>
      <p:pic>
        <p:nvPicPr>
          <p:cNvPr id="5" name="Bildobjekt 9" descr="logo-utskrift-rgb-22mm.jpg"/>
          <p:cNvPicPr>
            <a:picLocks noChangeAspect="1"/>
          </p:cNvPicPr>
          <p:nvPr/>
        </p:nvPicPr>
        <p:blipFill>
          <a:blip r:embed="rId2"/>
          <a:srcRect/>
          <a:stretch>
            <a:fillRect/>
          </a:stretch>
        </p:blipFill>
        <p:spPr bwMode="auto">
          <a:xfrm>
            <a:off x="10668003" y="5929313"/>
            <a:ext cx="1054100" cy="658812"/>
          </a:xfrm>
          <a:prstGeom prst="rect">
            <a:avLst/>
          </a:prstGeom>
          <a:noFill/>
          <a:ln w="9525">
            <a:noFill/>
            <a:miter lim="800000"/>
            <a:headEnd/>
            <a:tailEnd/>
          </a:ln>
        </p:spPr>
      </p:pic>
      <p:sp>
        <p:nvSpPr>
          <p:cNvPr id="8" name="Rectangle 1032"/>
          <p:cNvSpPr>
            <a:spLocks noChangeArrowheads="1"/>
          </p:cNvSpPr>
          <p:nvPr userDrawn="1"/>
        </p:nvSpPr>
        <p:spPr bwMode="auto">
          <a:xfrm>
            <a:off x="1" y="0"/>
            <a:ext cx="12192000" cy="431800"/>
          </a:xfrm>
          <a:prstGeom prst="rect">
            <a:avLst/>
          </a:prstGeom>
          <a:solidFill>
            <a:srgbClr val="BA394E"/>
          </a:solidFill>
          <a:ln w="9525">
            <a:solidFill>
              <a:schemeClr val="tx1"/>
            </a:solidFill>
            <a:miter lim="800000"/>
            <a:headEnd/>
            <a:tailEnd/>
          </a:ln>
          <a:effectLst/>
        </p:spPr>
        <p:txBody>
          <a:bodyPr wrap="none" anchor="ctr"/>
          <a:lstStyle/>
          <a:p>
            <a:pPr>
              <a:defRPr/>
            </a:pPr>
            <a:endParaRPr lang="sv-SE" sz="3000"/>
          </a:p>
        </p:txBody>
      </p:sp>
      <p:sp>
        <p:nvSpPr>
          <p:cNvPr id="9" name="Rectangle 2"/>
          <p:cNvSpPr>
            <a:spLocks noGrp="1" noChangeArrowheads="1"/>
          </p:cNvSpPr>
          <p:nvPr>
            <p:ph type="title"/>
          </p:nvPr>
        </p:nvSpPr>
        <p:spPr bwMode="auto">
          <a:xfrm>
            <a:off x="1288213" y="1000108"/>
            <a:ext cx="9570323" cy="642942"/>
          </a:xfrm>
          <a:prstGeom prst="rect">
            <a:avLst/>
          </a:prstGeom>
          <a:noFill/>
          <a:ln w="9525">
            <a:noFill/>
            <a:miter lim="800000"/>
            <a:headEnd/>
            <a:tailEnd/>
          </a:ln>
        </p:spPr>
        <p:txBody>
          <a:bodyPr vert="horz" wrap="none" lIns="0" tIns="0" rIns="0" bIns="0" numCol="1" anchor="t" anchorCtr="0" compatLnSpc="1">
            <a:prstTxWarp prst="textNoShape">
              <a:avLst/>
            </a:prstTxWarp>
            <a:noAutofit/>
          </a:bodyPr>
          <a:lstStyle/>
          <a:p>
            <a:pPr lvl="0"/>
            <a:r>
              <a:rPr lang="sv-SE"/>
              <a:t>Klicka här för att ändra format</a:t>
            </a:r>
            <a:endParaRPr lang="sv-SE" dirty="0"/>
          </a:p>
        </p:txBody>
      </p:sp>
      <p:sp>
        <p:nvSpPr>
          <p:cNvPr id="11" name="Platshållare för text 10"/>
          <p:cNvSpPr>
            <a:spLocks noGrp="1"/>
          </p:cNvSpPr>
          <p:nvPr>
            <p:ph type="body" sz="quarter" idx="12" hasCustomPrompt="1"/>
          </p:nvPr>
        </p:nvSpPr>
        <p:spPr>
          <a:xfrm>
            <a:off x="1296001" y="1980000"/>
            <a:ext cx="9600000" cy="3960000"/>
          </a:xfrm>
        </p:spPr>
        <p:txBody>
          <a:bodyPr/>
          <a:lstStyle>
            <a:lvl1pPr marL="0" marR="0" indent="0" algn="l" defTabSz="685800" rtl="0" eaLnBrk="1" fontAlgn="base" latinLnBrk="0" hangingPunct="1">
              <a:lnSpc>
                <a:spcPct val="120000"/>
              </a:lnSpc>
              <a:spcBef>
                <a:spcPts val="0"/>
              </a:spcBef>
              <a:spcAft>
                <a:spcPts val="900"/>
              </a:spcAft>
              <a:buClr>
                <a:schemeClr val="accent1"/>
              </a:buClr>
              <a:buSzPct val="65000"/>
              <a:buFont typeface="Wingdings" pitchFamily="2" charset="2"/>
              <a:buNone/>
              <a:tabLst/>
              <a:defRPr spc="23" baseline="0"/>
            </a:lvl1pPr>
          </a:lstStyle>
          <a:p>
            <a:pPr marL="257175" marR="0" lvl="0" indent="-257175" algn="l" defTabSz="685800" rtl="0" eaLnBrk="1" fontAlgn="base" latinLnBrk="0" hangingPunct="1">
              <a:lnSpc>
                <a:spcPct val="100000"/>
              </a:lnSpc>
              <a:spcBef>
                <a:spcPct val="20000"/>
              </a:spcBef>
              <a:spcAft>
                <a:spcPct val="0"/>
              </a:spcAft>
              <a:buClr>
                <a:schemeClr val="accent1"/>
              </a:buClr>
              <a:buSzPct val="65000"/>
              <a:buFont typeface="Wingdings" pitchFamily="2" charset="2"/>
              <a:buNone/>
              <a:tabLst/>
              <a:defRPr/>
            </a:pPr>
            <a:r>
              <a:rPr lang="sv-SE" dirty="0"/>
              <a:t>Skriv text här</a:t>
            </a:r>
          </a:p>
          <a:p>
            <a:pPr lvl="0"/>
            <a:endParaRPr lang="sv-SE" dirty="0"/>
          </a:p>
        </p:txBody>
      </p:sp>
    </p:spTree>
    <p:extLst>
      <p:ext uri="{BB962C8B-B14F-4D97-AF65-F5344CB8AC3E}">
        <p14:creationId xmlns:p14="http://schemas.microsoft.com/office/powerpoint/2010/main" val="39299817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ärdig punktlista">
    <p:spTree>
      <p:nvGrpSpPr>
        <p:cNvPr id="1" name=""/>
        <p:cNvGrpSpPr/>
        <p:nvPr/>
      </p:nvGrpSpPr>
      <p:grpSpPr>
        <a:xfrm>
          <a:off x="0" y="0"/>
          <a:ext cx="0" cy="0"/>
          <a:chOff x="0" y="0"/>
          <a:chExt cx="0" cy="0"/>
        </a:xfrm>
      </p:grpSpPr>
      <p:sp>
        <p:nvSpPr>
          <p:cNvPr id="4" name="Rectangle 1032"/>
          <p:cNvSpPr>
            <a:spLocks noChangeArrowheads="1"/>
          </p:cNvSpPr>
          <p:nvPr/>
        </p:nvSpPr>
        <p:spPr bwMode="auto">
          <a:xfrm>
            <a:off x="1" y="0"/>
            <a:ext cx="12192000" cy="431800"/>
          </a:xfrm>
          <a:prstGeom prst="rect">
            <a:avLst/>
          </a:prstGeom>
          <a:solidFill>
            <a:srgbClr val="BA394E"/>
          </a:solidFill>
          <a:ln w="9525">
            <a:solidFill>
              <a:schemeClr val="tx1"/>
            </a:solidFill>
            <a:miter lim="800000"/>
            <a:headEnd/>
            <a:tailEnd/>
          </a:ln>
          <a:effectLst/>
        </p:spPr>
        <p:txBody>
          <a:bodyPr wrap="none" anchor="ctr"/>
          <a:lstStyle/>
          <a:p>
            <a:pPr>
              <a:defRPr/>
            </a:pPr>
            <a:endParaRPr lang="sv-SE" sz="3000"/>
          </a:p>
        </p:txBody>
      </p:sp>
      <p:pic>
        <p:nvPicPr>
          <p:cNvPr id="5" name="Bildobjekt 9" descr="logo-utskrift-rgb-22mm.jpg"/>
          <p:cNvPicPr>
            <a:picLocks noChangeAspect="1"/>
          </p:cNvPicPr>
          <p:nvPr/>
        </p:nvPicPr>
        <p:blipFill>
          <a:blip r:embed="rId2"/>
          <a:srcRect/>
          <a:stretch>
            <a:fillRect/>
          </a:stretch>
        </p:blipFill>
        <p:spPr bwMode="auto">
          <a:xfrm>
            <a:off x="10668003" y="5929313"/>
            <a:ext cx="1054100" cy="658812"/>
          </a:xfrm>
          <a:prstGeom prst="rect">
            <a:avLst/>
          </a:prstGeom>
          <a:noFill/>
          <a:ln w="9525">
            <a:noFill/>
            <a:miter lim="800000"/>
            <a:headEnd/>
            <a:tailEnd/>
          </a:ln>
        </p:spPr>
      </p:pic>
      <p:sp>
        <p:nvSpPr>
          <p:cNvPr id="8" name="Rectangle 1032"/>
          <p:cNvSpPr>
            <a:spLocks noChangeArrowheads="1"/>
          </p:cNvSpPr>
          <p:nvPr userDrawn="1"/>
        </p:nvSpPr>
        <p:spPr bwMode="auto">
          <a:xfrm>
            <a:off x="1" y="0"/>
            <a:ext cx="12192000" cy="431800"/>
          </a:xfrm>
          <a:prstGeom prst="rect">
            <a:avLst/>
          </a:prstGeom>
          <a:solidFill>
            <a:srgbClr val="BA394E"/>
          </a:solidFill>
          <a:ln w="9525">
            <a:solidFill>
              <a:schemeClr val="tx1"/>
            </a:solidFill>
            <a:miter lim="800000"/>
            <a:headEnd/>
            <a:tailEnd/>
          </a:ln>
          <a:effectLst/>
        </p:spPr>
        <p:txBody>
          <a:bodyPr wrap="none" anchor="ctr"/>
          <a:lstStyle/>
          <a:p>
            <a:pPr>
              <a:defRPr/>
            </a:pPr>
            <a:endParaRPr lang="sv-SE" sz="3000"/>
          </a:p>
        </p:txBody>
      </p:sp>
      <p:sp>
        <p:nvSpPr>
          <p:cNvPr id="9" name="Rectangle 2"/>
          <p:cNvSpPr>
            <a:spLocks noGrp="1" noChangeArrowheads="1"/>
          </p:cNvSpPr>
          <p:nvPr>
            <p:ph type="title"/>
          </p:nvPr>
        </p:nvSpPr>
        <p:spPr bwMode="auto">
          <a:xfrm>
            <a:off x="1288213" y="1000108"/>
            <a:ext cx="9570323" cy="642942"/>
          </a:xfrm>
          <a:prstGeom prst="rect">
            <a:avLst/>
          </a:prstGeom>
          <a:noFill/>
          <a:ln w="9525">
            <a:noFill/>
            <a:miter lim="800000"/>
            <a:headEnd/>
            <a:tailEnd/>
          </a:ln>
        </p:spPr>
        <p:txBody>
          <a:bodyPr vert="horz" wrap="none" lIns="0" tIns="0" rIns="0" bIns="0" numCol="1" anchor="t" anchorCtr="0" compatLnSpc="1">
            <a:prstTxWarp prst="textNoShape">
              <a:avLst/>
            </a:prstTxWarp>
            <a:noAutofit/>
          </a:bodyPr>
          <a:lstStyle/>
          <a:p>
            <a:pPr lvl="0"/>
            <a:r>
              <a:rPr lang="sv-SE"/>
              <a:t>Klicka här för att ändra format</a:t>
            </a:r>
            <a:endParaRPr lang="sv-SE" dirty="0"/>
          </a:p>
        </p:txBody>
      </p:sp>
      <p:sp>
        <p:nvSpPr>
          <p:cNvPr id="11" name="Platshållare för text 10"/>
          <p:cNvSpPr>
            <a:spLocks noGrp="1"/>
          </p:cNvSpPr>
          <p:nvPr>
            <p:ph type="body" sz="quarter" idx="12" hasCustomPrompt="1"/>
          </p:nvPr>
        </p:nvSpPr>
        <p:spPr>
          <a:xfrm>
            <a:off x="1296001" y="1980000"/>
            <a:ext cx="9600000" cy="3960000"/>
          </a:xfrm>
        </p:spPr>
        <p:txBody>
          <a:bodyPr/>
          <a:lstStyle>
            <a:lvl1pPr marL="257175" marR="0" indent="-257175" algn="l" defTabSz="685800" rtl="0" eaLnBrk="1" fontAlgn="base" latinLnBrk="0" hangingPunct="1">
              <a:lnSpc>
                <a:spcPct val="100000"/>
              </a:lnSpc>
              <a:spcBef>
                <a:spcPct val="20000"/>
              </a:spcBef>
              <a:spcAft>
                <a:spcPct val="0"/>
              </a:spcAft>
              <a:buClr>
                <a:schemeClr val="accent1"/>
              </a:buClr>
              <a:buSzPct val="100000"/>
              <a:buFont typeface="Wingdings" pitchFamily="2" charset="2"/>
              <a:buChar char="n"/>
              <a:tabLst/>
              <a:defRPr spc="23" baseline="0"/>
            </a:lvl1pPr>
          </a:lstStyle>
          <a:p>
            <a:pPr marL="257175" marR="0" lvl="0" indent="-257175" algn="l" defTabSz="685800" rtl="0" eaLnBrk="1" fontAlgn="base" latinLnBrk="0" hangingPunct="1">
              <a:lnSpc>
                <a:spcPct val="100000"/>
              </a:lnSpc>
              <a:spcBef>
                <a:spcPct val="20000"/>
              </a:spcBef>
              <a:spcAft>
                <a:spcPct val="0"/>
              </a:spcAft>
              <a:buClr>
                <a:schemeClr val="accent1"/>
              </a:buClr>
              <a:buSzPct val="65000"/>
              <a:tabLst/>
              <a:defRPr/>
            </a:pPr>
            <a:r>
              <a:rPr lang="sv-SE" dirty="0"/>
              <a:t>Skriv text här</a:t>
            </a:r>
          </a:p>
          <a:p>
            <a:pPr marL="257175" marR="0" lvl="0" indent="-257175" algn="l" defTabSz="685800" rtl="0" eaLnBrk="1" fontAlgn="base" latinLnBrk="0" hangingPunct="1">
              <a:lnSpc>
                <a:spcPct val="100000"/>
              </a:lnSpc>
              <a:spcBef>
                <a:spcPct val="20000"/>
              </a:spcBef>
              <a:spcAft>
                <a:spcPct val="0"/>
              </a:spcAft>
              <a:buClr>
                <a:schemeClr val="accent1"/>
              </a:buClr>
              <a:buSzPct val="65000"/>
              <a:tabLst/>
              <a:defRPr/>
            </a:pPr>
            <a:r>
              <a:rPr lang="sv-SE" dirty="0"/>
              <a:t>Skriv text här</a:t>
            </a:r>
          </a:p>
          <a:p>
            <a:pPr marL="257175" marR="0" lvl="0" indent="-257175" algn="l" defTabSz="685800" rtl="0" eaLnBrk="1" fontAlgn="base" latinLnBrk="0" hangingPunct="1">
              <a:lnSpc>
                <a:spcPct val="100000"/>
              </a:lnSpc>
              <a:spcBef>
                <a:spcPct val="20000"/>
              </a:spcBef>
              <a:spcAft>
                <a:spcPct val="0"/>
              </a:spcAft>
              <a:buClr>
                <a:schemeClr val="accent1"/>
              </a:buClr>
              <a:buSzPct val="65000"/>
              <a:tabLst/>
              <a:defRPr/>
            </a:pPr>
            <a:r>
              <a:rPr lang="sv-SE" dirty="0"/>
              <a:t>Skriv text här</a:t>
            </a:r>
          </a:p>
          <a:p>
            <a:pPr marL="257175" marR="0" lvl="0" indent="-257175" algn="l" defTabSz="685800" rtl="0" eaLnBrk="1" fontAlgn="base" latinLnBrk="0" hangingPunct="1">
              <a:lnSpc>
                <a:spcPct val="100000"/>
              </a:lnSpc>
              <a:spcBef>
                <a:spcPct val="20000"/>
              </a:spcBef>
              <a:spcAft>
                <a:spcPct val="0"/>
              </a:spcAft>
              <a:buClr>
                <a:schemeClr val="accent1"/>
              </a:buClr>
              <a:buSzPct val="65000"/>
              <a:tabLst/>
              <a:defRPr/>
            </a:pPr>
            <a:r>
              <a:rPr lang="sv-SE" dirty="0"/>
              <a:t>Skriv text här</a:t>
            </a:r>
          </a:p>
          <a:p>
            <a:pPr marL="257175" marR="0" lvl="0" indent="-257175" algn="l" defTabSz="685800" rtl="0" eaLnBrk="1" fontAlgn="base" latinLnBrk="0" hangingPunct="1">
              <a:lnSpc>
                <a:spcPct val="100000"/>
              </a:lnSpc>
              <a:spcBef>
                <a:spcPct val="20000"/>
              </a:spcBef>
              <a:spcAft>
                <a:spcPct val="0"/>
              </a:spcAft>
              <a:buClr>
                <a:schemeClr val="accent1"/>
              </a:buClr>
              <a:buSzPct val="65000"/>
              <a:tabLst/>
              <a:defRPr/>
            </a:pPr>
            <a:r>
              <a:rPr lang="sv-SE" dirty="0"/>
              <a:t>Skriv text här</a:t>
            </a:r>
          </a:p>
          <a:p>
            <a:pPr marL="257175" marR="0" lvl="0" indent="-257175" algn="l" defTabSz="685800" rtl="0" eaLnBrk="1" fontAlgn="base" latinLnBrk="0" hangingPunct="1">
              <a:lnSpc>
                <a:spcPct val="100000"/>
              </a:lnSpc>
              <a:spcBef>
                <a:spcPct val="20000"/>
              </a:spcBef>
              <a:spcAft>
                <a:spcPct val="0"/>
              </a:spcAft>
              <a:buClr>
                <a:schemeClr val="accent1"/>
              </a:buClr>
              <a:buSzPct val="65000"/>
              <a:tabLst/>
              <a:defRPr/>
            </a:pPr>
            <a:r>
              <a:rPr lang="sv-SE" dirty="0"/>
              <a:t>Skriv text här</a:t>
            </a:r>
          </a:p>
          <a:p>
            <a:pPr marL="257175" marR="0" lvl="0" indent="-257175" algn="l" defTabSz="685800" rtl="0" eaLnBrk="1" fontAlgn="base" latinLnBrk="0" hangingPunct="1">
              <a:lnSpc>
                <a:spcPct val="100000"/>
              </a:lnSpc>
              <a:spcBef>
                <a:spcPct val="20000"/>
              </a:spcBef>
              <a:spcAft>
                <a:spcPct val="0"/>
              </a:spcAft>
              <a:buClr>
                <a:schemeClr val="accent1"/>
              </a:buClr>
              <a:buSzPct val="65000"/>
              <a:tabLst/>
              <a:defRPr/>
            </a:pPr>
            <a:r>
              <a:rPr lang="sv-SE" dirty="0"/>
              <a:t>Skriv text här</a:t>
            </a:r>
          </a:p>
          <a:p>
            <a:pPr marL="257175" marR="0" lvl="0" indent="-257175" algn="l" defTabSz="685800" rtl="0" eaLnBrk="1" fontAlgn="base" latinLnBrk="0" hangingPunct="1">
              <a:lnSpc>
                <a:spcPct val="100000"/>
              </a:lnSpc>
              <a:spcBef>
                <a:spcPct val="20000"/>
              </a:spcBef>
              <a:spcAft>
                <a:spcPct val="0"/>
              </a:spcAft>
              <a:buClr>
                <a:schemeClr val="accent1"/>
              </a:buClr>
              <a:buSzPct val="65000"/>
              <a:tabLst/>
              <a:defRPr/>
            </a:pPr>
            <a:r>
              <a:rPr lang="sv-SE" dirty="0"/>
              <a:t>Skriv text här</a:t>
            </a:r>
          </a:p>
          <a:p>
            <a:pPr marL="257175" marR="0" lvl="0" indent="-257175" algn="l" defTabSz="685800" rtl="0" eaLnBrk="1" fontAlgn="base" latinLnBrk="0" hangingPunct="1">
              <a:lnSpc>
                <a:spcPct val="100000"/>
              </a:lnSpc>
              <a:spcBef>
                <a:spcPct val="20000"/>
              </a:spcBef>
              <a:spcAft>
                <a:spcPct val="0"/>
              </a:spcAft>
              <a:buClr>
                <a:schemeClr val="accent1"/>
              </a:buClr>
              <a:buSzPct val="65000"/>
              <a:tabLst/>
              <a:defRPr/>
            </a:pPr>
            <a:r>
              <a:rPr lang="sv-SE" dirty="0"/>
              <a:t>Skriv text här</a:t>
            </a:r>
          </a:p>
          <a:p>
            <a:pPr marL="257175" marR="0" lvl="0" indent="-257175" algn="l" defTabSz="685800" rtl="0" eaLnBrk="1" fontAlgn="base" latinLnBrk="0" hangingPunct="1">
              <a:lnSpc>
                <a:spcPct val="100000"/>
              </a:lnSpc>
              <a:spcBef>
                <a:spcPct val="20000"/>
              </a:spcBef>
              <a:spcAft>
                <a:spcPct val="0"/>
              </a:spcAft>
              <a:buClr>
                <a:schemeClr val="accent1"/>
              </a:buClr>
              <a:buSzPct val="65000"/>
              <a:buFont typeface="Wingdings" pitchFamily="2" charset="2"/>
              <a:buNone/>
              <a:tabLst/>
              <a:defRPr/>
            </a:pPr>
            <a:endParaRPr lang="sv-SE" dirty="0"/>
          </a:p>
          <a:p>
            <a:pPr lvl="0"/>
            <a:endParaRPr lang="sv-SE" dirty="0"/>
          </a:p>
        </p:txBody>
      </p:sp>
    </p:spTree>
    <p:extLst>
      <p:ext uri="{BB962C8B-B14F-4D97-AF65-F5344CB8AC3E}">
        <p14:creationId xmlns:p14="http://schemas.microsoft.com/office/powerpoint/2010/main" val="31975819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våspalt">
    <p:spTree>
      <p:nvGrpSpPr>
        <p:cNvPr id="1" name=""/>
        <p:cNvGrpSpPr/>
        <p:nvPr/>
      </p:nvGrpSpPr>
      <p:grpSpPr>
        <a:xfrm>
          <a:off x="0" y="0"/>
          <a:ext cx="0" cy="0"/>
          <a:chOff x="0" y="0"/>
          <a:chExt cx="0" cy="0"/>
        </a:xfrm>
      </p:grpSpPr>
      <p:sp>
        <p:nvSpPr>
          <p:cNvPr id="4" name="Rectangle 1032"/>
          <p:cNvSpPr>
            <a:spLocks noChangeArrowheads="1"/>
          </p:cNvSpPr>
          <p:nvPr/>
        </p:nvSpPr>
        <p:spPr bwMode="auto">
          <a:xfrm>
            <a:off x="1" y="0"/>
            <a:ext cx="12192000" cy="431800"/>
          </a:xfrm>
          <a:prstGeom prst="rect">
            <a:avLst/>
          </a:prstGeom>
          <a:solidFill>
            <a:srgbClr val="BA394E"/>
          </a:solidFill>
          <a:ln w="9525">
            <a:solidFill>
              <a:schemeClr val="tx1"/>
            </a:solidFill>
            <a:miter lim="800000"/>
            <a:headEnd/>
            <a:tailEnd/>
          </a:ln>
          <a:effectLst/>
        </p:spPr>
        <p:txBody>
          <a:bodyPr wrap="none" anchor="ctr"/>
          <a:lstStyle/>
          <a:p>
            <a:pPr>
              <a:defRPr/>
            </a:pPr>
            <a:endParaRPr lang="sv-SE" sz="3000"/>
          </a:p>
        </p:txBody>
      </p:sp>
      <p:pic>
        <p:nvPicPr>
          <p:cNvPr id="5" name="Bildobjekt 9" descr="logo-utskrift-rgb-22mm.jpg"/>
          <p:cNvPicPr>
            <a:picLocks noChangeAspect="1"/>
          </p:cNvPicPr>
          <p:nvPr/>
        </p:nvPicPr>
        <p:blipFill>
          <a:blip r:embed="rId2"/>
          <a:srcRect/>
          <a:stretch>
            <a:fillRect/>
          </a:stretch>
        </p:blipFill>
        <p:spPr bwMode="auto">
          <a:xfrm>
            <a:off x="10668003" y="5929313"/>
            <a:ext cx="1054100" cy="658812"/>
          </a:xfrm>
          <a:prstGeom prst="rect">
            <a:avLst/>
          </a:prstGeom>
          <a:noFill/>
          <a:ln w="9525">
            <a:noFill/>
            <a:miter lim="800000"/>
            <a:headEnd/>
            <a:tailEnd/>
          </a:ln>
        </p:spPr>
      </p:pic>
      <p:sp>
        <p:nvSpPr>
          <p:cNvPr id="8" name="Rectangle 1032"/>
          <p:cNvSpPr>
            <a:spLocks noChangeArrowheads="1"/>
          </p:cNvSpPr>
          <p:nvPr userDrawn="1"/>
        </p:nvSpPr>
        <p:spPr bwMode="auto">
          <a:xfrm>
            <a:off x="1" y="0"/>
            <a:ext cx="12192000" cy="431800"/>
          </a:xfrm>
          <a:prstGeom prst="rect">
            <a:avLst/>
          </a:prstGeom>
          <a:solidFill>
            <a:srgbClr val="BA394E"/>
          </a:solidFill>
          <a:ln w="9525">
            <a:solidFill>
              <a:schemeClr val="tx1"/>
            </a:solidFill>
            <a:miter lim="800000"/>
            <a:headEnd/>
            <a:tailEnd/>
          </a:ln>
          <a:effectLst/>
        </p:spPr>
        <p:txBody>
          <a:bodyPr wrap="none" anchor="ctr"/>
          <a:lstStyle/>
          <a:p>
            <a:pPr>
              <a:defRPr/>
            </a:pPr>
            <a:endParaRPr lang="sv-SE" sz="3000"/>
          </a:p>
        </p:txBody>
      </p:sp>
      <p:sp>
        <p:nvSpPr>
          <p:cNvPr id="9" name="Rectangle 2"/>
          <p:cNvSpPr>
            <a:spLocks noGrp="1" noChangeArrowheads="1"/>
          </p:cNvSpPr>
          <p:nvPr>
            <p:ph type="title"/>
          </p:nvPr>
        </p:nvSpPr>
        <p:spPr bwMode="auto">
          <a:xfrm>
            <a:off x="1288213" y="1000108"/>
            <a:ext cx="9570323" cy="642942"/>
          </a:xfrm>
          <a:prstGeom prst="rect">
            <a:avLst/>
          </a:prstGeom>
          <a:noFill/>
          <a:ln w="9525">
            <a:noFill/>
            <a:miter lim="800000"/>
            <a:headEnd/>
            <a:tailEnd/>
          </a:ln>
        </p:spPr>
        <p:txBody>
          <a:bodyPr vert="horz" wrap="none" lIns="0" tIns="0" rIns="0" bIns="0" numCol="1" anchor="t" anchorCtr="0" compatLnSpc="1">
            <a:prstTxWarp prst="textNoShape">
              <a:avLst/>
            </a:prstTxWarp>
            <a:noAutofit/>
          </a:bodyPr>
          <a:lstStyle/>
          <a:p>
            <a:pPr lvl="0"/>
            <a:r>
              <a:rPr lang="sv-SE"/>
              <a:t>Klicka här för att ändra format</a:t>
            </a:r>
            <a:endParaRPr lang="sv-SE" dirty="0"/>
          </a:p>
        </p:txBody>
      </p:sp>
      <p:sp>
        <p:nvSpPr>
          <p:cNvPr id="11" name="Platshållare för text 10"/>
          <p:cNvSpPr>
            <a:spLocks noGrp="1"/>
          </p:cNvSpPr>
          <p:nvPr>
            <p:ph type="body" sz="quarter" idx="12" hasCustomPrompt="1"/>
          </p:nvPr>
        </p:nvSpPr>
        <p:spPr>
          <a:xfrm>
            <a:off x="1296001" y="1980000"/>
            <a:ext cx="4320000" cy="3960000"/>
          </a:xfrm>
        </p:spPr>
        <p:txBody>
          <a:bodyPr/>
          <a:lstStyle>
            <a:lvl1pPr marL="0" marR="0" indent="0" algn="l" defTabSz="685800" rtl="0" eaLnBrk="1" fontAlgn="base" latinLnBrk="0" hangingPunct="1">
              <a:lnSpc>
                <a:spcPct val="120000"/>
              </a:lnSpc>
              <a:spcBef>
                <a:spcPts val="0"/>
              </a:spcBef>
              <a:spcAft>
                <a:spcPts val="900"/>
              </a:spcAft>
              <a:buClr>
                <a:schemeClr val="accent1"/>
              </a:buClr>
              <a:buSzPct val="65000"/>
              <a:buFont typeface="Wingdings" pitchFamily="2" charset="2"/>
              <a:buNone/>
              <a:tabLst/>
              <a:defRPr spc="23" baseline="0"/>
            </a:lvl1pPr>
          </a:lstStyle>
          <a:p>
            <a:pPr marL="257175" marR="0" lvl="0" indent="-257175" algn="l" defTabSz="685800" rtl="0" eaLnBrk="1" fontAlgn="base" latinLnBrk="0" hangingPunct="1">
              <a:lnSpc>
                <a:spcPct val="100000"/>
              </a:lnSpc>
              <a:spcBef>
                <a:spcPct val="20000"/>
              </a:spcBef>
              <a:spcAft>
                <a:spcPct val="0"/>
              </a:spcAft>
              <a:buClr>
                <a:schemeClr val="accent1"/>
              </a:buClr>
              <a:buSzPct val="65000"/>
              <a:buFont typeface="Wingdings" pitchFamily="2" charset="2"/>
              <a:buNone/>
              <a:tabLst/>
              <a:defRPr/>
            </a:pPr>
            <a:r>
              <a:rPr lang="sv-SE" dirty="0"/>
              <a:t>Skriv text här</a:t>
            </a:r>
          </a:p>
          <a:p>
            <a:pPr lvl="0"/>
            <a:endParaRPr lang="sv-SE" dirty="0"/>
          </a:p>
        </p:txBody>
      </p:sp>
      <p:sp>
        <p:nvSpPr>
          <p:cNvPr id="10" name="Platshållare för text 10"/>
          <p:cNvSpPr>
            <a:spLocks noGrp="1"/>
          </p:cNvSpPr>
          <p:nvPr>
            <p:ph type="body" sz="quarter" idx="13" hasCustomPrompt="1"/>
          </p:nvPr>
        </p:nvSpPr>
        <p:spPr>
          <a:xfrm>
            <a:off x="6096000" y="1980000"/>
            <a:ext cx="4320000" cy="3960000"/>
          </a:xfrm>
        </p:spPr>
        <p:txBody>
          <a:bodyPr/>
          <a:lstStyle>
            <a:lvl1pPr marL="0" marR="0" indent="0" algn="l" defTabSz="685800" rtl="0" eaLnBrk="1" fontAlgn="base" latinLnBrk="0" hangingPunct="1">
              <a:lnSpc>
                <a:spcPct val="120000"/>
              </a:lnSpc>
              <a:spcBef>
                <a:spcPts val="0"/>
              </a:spcBef>
              <a:spcAft>
                <a:spcPts val="900"/>
              </a:spcAft>
              <a:buClr>
                <a:schemeClr val="accent1"/>
              </a:buClr>
              <a:buSzPct val="65000"/>
              <a:buFont typeface="Wingdings" pitchFamily="2" charset="2"/>
              <a:buNone/>
              <a:tabLst/>
              <a:defRPr spc="23" baseline="0"/>
            </a:lvl1pPr>
          </a:lstStyle>
          <a:p>
            <a:pPr marL="257175" marR="0" lvl="0" indent="-257175" algn="l" defTabSz="685800" rtl="0" eaLnBrk="1" fontAlgn="base" latinLnBrk="0" hangingPunct="1">
              <a:lnSpc>
                <a:spcPct val="100000"/>
              </a:lnSpc>
              <a:spcBef>
                <a:spcPct val="20000"/>
              </a:spcBef>
              <a:spcAft>
                <a:spcPct val="0"/>
              </a:spcAft>
              <a:buClr>
                <a:schemeClr val="accent1"/>
              </a:buClr>
              <a:buSzPct val="65000"/>
              <a:buFont typeface="Wingdings" pitchFamily="2" charset="2"/>
              <a:buNone/>
              <a:tabLst/>
              <a:defRPr/>
            </a:pPr>
            <a:r>
              <a:rPr lang="sv-SE" dirty="0"/>
              <a:t>Skriv text här</a:t>
            </a:r>
          </a:p>
          <a:p>
            <a:pPr lvl="0"/>
            <a:endParaRPr lang="sv-SE" dirty="0"/>
          </a:p>
        </p:txBody>
      </p:sp>
    </p:spTree>
    <p:extLst>
      <p:ext uri="{BB962C8B-B14F-4D97-AF65-F5344CB8AC3E}">
        <p14:creationId xmlns:p14="http://schemas.microsoft.com/office/powerpoint/2010/main" val="8387753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9322DD6B-2822-4574-A5E0-5C50BC9C5BE6}" type="slidenum">
              <a:rPr lang="sv-SE" smtClean="0"/>
              <a:t>‹#›</a:t>
            </a:fld>
            <a:endParaRPr lang="sv-SE"/>
          </a:p>
        </p:txBody>
      </p:sp>
    </p:spTree>
    <p:extLst>
      <p:ext uri="{BB962C8B-B14F-4D97-AF65-F5344CB8AC3E}">
        <p14:creationId xmlns:p14="http://schemas.microsoft.com/office/powerpoint/2010/main" val="2138883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9"/>
        <p:cNvGrpSpPr/>
        <p:nvPr/>
      </p:nvGrpSpPr>
      <p:grpSpPr>
        <a:xfrm>
          <a:off x="0" y="0"/>
          <a:ext cx="0" cy="0"/>
          <a:chOff x="0" y="0"/>
          <a:chExt cx="0" cy="0"/>
        </a:xfrm>
      </p:grpSpPr>
      <p:sp>
        <p:nvSpPr>
          <p:cNvPr id="20" name="Google Shape;20;p3"/>
          <p:cNvSpPr txBox="1">
            <a:spLocks noGrp="1"/>
          </p:cNvSpPr>
          <p:nvPr>
            <p:ph type="ctrTitle"/>
          </p:nvPr>
        </p:nvSpPr>
        <p:spPr>
          <a:xfrm>
            <a:off x="527384" y="332663"/>
            <a:ext cx="6816757" cy="1470025"/>
          </a:xfrm>
          <a:prstGeom prst="rect">
            <a:avLst/>
          </a:prstGeom>
          <a:noFill/>
          <a:ln>
            <a:noFill/>
          </a:ln>
        </p:spPr>
        <p:txBody>
          <a:bodyPr spcFirstLastPara="1" wrap="square" lIns="0" tIns="0" rIns="0" bIns="0" anchor="b" anchorCtr="0"/>
          <a:lstStyle>
            <a:lvl1pPr lvl="0" algn="l">
              <a:lnSpc>
                <a:spcPct val="100000"/>
              </a:lnSpc>
              <a:spcBef>
                <a:spcPts val="0"/>
              </a:spcBef>
              <a:spcAft>
                <a:spcPts val="0"/>
              </a:spcAft>
              <a:buClr>
                <a:schemeClr val="lt1"/>
              </a:buClr>
              <a:buSzPts val="2800"/>
              <a:buFont typeface="Arial"/>
              <a:buNone/>
              <a:defRPr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
          <p:cNvSpPr txBox="1">
            <a:spLocks noGrp="1"/>
          </p:cNvSpPr>
          <p:nvPr>
            <p:ph type="subTitle" idx="1"/>
          </p:nvPr>
        </p:nvSpPr>
        <p:spPr>
          <a:xfrm>
            <a:off x="527384" y="1988840"/>
            <a:ext cx="6816757" cy="1752600"/>
          </a:xfrm>
          <a:prstGeom prst="rect">
            <a:avLst/>
          </a:prstGeom>
          <a:noFill/>
          <a:ln>
            <a:noFill/>
          </a:ln>
        </p:spPr>
        <p:txBody>
          <a:bodyPr spcFirstLastPara="1" wrap="square" lIns="0" tIns="0" rIns="0" bIns="0" anchor="t" anchorCtr="0"/>
          <a:lstStyle>
            <a:lvl1pPr lvl="0" algn="l">
              <a:lnSpc>
                <a:spcPct val="100000"/>
              </a:lnSpc>
              <a:spcBef>
                <a:spcPts val="0"/>
              </a:spcBef>
              <a:spcAft>
                <a:spcPts val="0"/>
              </a:spcAft>
              <a:buClr>
                <a:schemeClr val="dk2"/>
              </a:buClr>
              <a:buSzPts val="2800"/>
              <a:buNone/>
              <a:defRPr sz="2800">
                <a:solidFill>
                  <a:schemeClr val="dk2"/>
                </a:solidFill>
              </a:defRPr>
            </a:lvl1pPr>
            <a:lvl2pPr lvl="1" algn="ctr">
              <a:lnSpc>
                <a:spcPct val="100000"/>
              </a:lnSpc>
              <a:spcBef>
                <a:spcPts val="440"/>
              </a:spcBef>
              <a:spcAft>
                <a:spcPts val="0"/>
              </a:spcAft>
              <a:buClr>
                <a:srgbClr val="918C8C"/>
              </a:buClr>
              <a:buSzPts val="2200"/>
              <a:buNone/>
              <a:defRPr>
                <a:solidFill>
                  <a:srgbClr val="918C8C"/>
                </a:solidFill>
              </a:defRPr>
            </a:lvl2pPr>
            <a:lvl3pPr lvl="2" algn="ctr">
              <a:lnSpc>
                <a:spcPct val="100000"/>
              </a:lnSpc>
              <a:spcBef>
                <a:spcPts val="340"/>
              </a:spcBef>
              <a:spcAft>
                <a:spcPts val="0"/>
              </a:spcAft>
              <a:buClr>
                <a:srgbClr val="918C8C"/>
              </a:buClr>
              <a:buSzPts val="2040"/>
              <a:buNone/>
              <a:defRPr>
                <a:solidFill>
                  <a:srgbClr val="918C8C"/>
                </a:solidFill>
              </a:defRPr>
            </a:lvl3pPr>
            <a:lvl4pPr lvl="3" algn="ctr">
              <a:lnSpc>
                <a:spcPct val="100000"/>
              </a:lnSpc>
              <a:spcBef>
                <a:spcPts val="340"/>
              </a:spcBef>
              <a:spcAft>
                <a:spcPts val="0"/>
              </a:spcAft>
              <a:buSzPts val="1020"/>
              <a:buNone/>
              <a:defRPr>
                <a:solidFill>
                  <a:srgbClr val="918C8C"/>
                </a:solidFill>
              </a:defRPr>
            </a:lvl4pPr>
            <a:lvl5pPr lvl="4" algn="ctr">
              <a:lnSpc>
                <a:spcPct val="100000"/>
              </a:lnSpc>
              <a:spcBef>
                <a:spcPts val="300"/>
              </a:spcBef>
              <a:spcAft>
                <a:spcPts val="0"/>
              </a:spcAft>
              <a:buSzPts val="900"/>
              <a:buNone/>
              <a:defRPr>
                <a:solidFill>
                  <a:srgbClr val="918C8C"/>
                </a:solidFill>
              </a:defRPr>
            </a:lvl5pPr>
            <a:lvl6pPr lvl="5" algn="ctr">
              <a:spcBef>
                <a:spcPts val="400"/>
              </a:spcBef>
              <a:spcAft>
                <a:spcPts val="0"/>
              </a:spcAft>
              <a:buClr>
                <a:srgbClr val="918C8C"/>
              </a:buClr>
              <a:buSzPts val="2000"/>
              <a:buNone/>
              <a:defRPr>
                <a:solidFill>
                  <a:srgbClr val="918C8C"/>
                </a:solidFill>
              </a:defRPr>
            </a:lvl6pPr>
            <a:lvl7pPr lvl="6" algn="ctr">
              <a:spcBef>
                <a:spcPts val="400"/>
              </a:spcBef>
              <a:spcAft>
                <a:spcPts val="0"/>
              </a:spcAft>
              <a:buClr>
                <a:srgbClr val="918C8C"/>
              </a:buClr>
              <a:buSzPts val="2000"/>
              <a:buNone/>
              <a:defRPr>
                <a:solidFill>
                  <a:srgbClr val="918C8C"/>
                </a:solidFill>
              </a:defRPr>
            </a:lvl7pPr>
            <a:lvl8pPr lvl="7" algn="ctr">
              <a:spcBef>
                <a:spcPts val="400"/>
              </a:spcBef>
              <a:spcAft>
                <a:spcPts val="0"/>
              </a:spcAft>
              <a:buClr>
                <a:srgbClr val="918C8C"/>
              </a:buClr>
              <a:buSzPts val="2000"/>
              <a:buNone/>
              <a:defRPr>
                <a:solidFill>
                  <a:srgbClr val="918C8C"/>
                </a:solidFill>
              </a:defRPr>
            </a:lvl8pPr>
            <a:lvl9pPr lvl="8" algn="ctr">
              <a:spcBef>
                <a:spcPts val="400"/>
              </a:spcBef>
              <a:spcAft>
                <a:spcPts val="0"/>
              </a:spcAft>
              <a:buClr>
                <a:srgbClr val="918C8C"/>
              </a:buClr>
              <a:buSzPts val="2000"/>
              <a:buNone/>
              <a:defRPr>
                <a:solidFill>
                  <a:srgbClr val="918C8C"/>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pic>
        <p:nvPicPr>
          <p:cNvPr id="12" name="Bildobjekt 11">
            <a:extLst>
              <a:ext uri="{FF2B5EF4-FFF2-40B4-BE49-F238E27FC236}">
                <a16:creationId xmlns:a16="http://schemas.microsoft.com/office/drawing/2014/main" id="{63791746-421B-4E69-8111-47D912C47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7608"/>
            <a:ext cx="12192000" cy="6925608"/>
          </a:xfrm>
          <a:prstGeom prst="rect">
            <a:avLst/>
          </a:prstGeom>
        </p:spPr>
      </p:pic>
      <p:sp>
        <p:nvSpPr>
          <p:cNvPr id="2" name="Rubrik 1">
            <a:extLst>
              <a:ext uri="{FF2B5EF4-FFF2-40B4-BE49-F238E27FC236}">
                <a16:creationId xmlns:a16="http://schemas.microsoft.com/office/drawing/2014/main" id="{592B0B28-88A0-40F1-81EE-C88A2D7968B6}"/>
              </a:ext>
            </a:extLst>
          </p:cNvPr>
          <p:cNvSpPr>
            <a:spLocks noGrp="1"/>
          </p:cNvSpPr>
          <p:nvPr>
            <p:ph type="ctrTitle"/>
          </p:nvPr>
        </p:nvSpPr>
        <p:spPr>
          <a:xfrm>
            <a:off x="3527306" y="1591475"/>
            <a:ext cx="7393108" cy="2393136"/>
          </a:xfrm>
        </p:spPr>
        <p:txBody>
          <a:bodyPr anchor="b"/>
          <a:lstStyle>
            <a:lvl1pPr algn="l">
              <a:defRPr sz="4500">
                <a:solidFill>
                  <a:schemeClr val="bg1"/>
                </a:solidFill>
              </a:defRPr>
            </a:lvl1pPr>
          </a:lstStyle>
          <a:p>
            <a:r>
              <a:rPr lang="en-US"/>
              <a:t>Click to edit Master title style</a:t>
            </a:r>
            <a:endParaRPr lang="sv-SE" dirty="0"/>
          </a:p>
        </p:txBody>
      </p:sp>
      <p:sp>
        <p:nvSpPr>
          <p:cNvPr id="3" name="Underrubrik 2">
            <a:extLst>
              <a:ext uri="{FF2B5EF4-FFF2-40B4-BE49-F238E27FC236}">
                <a16:creationId xmlns:a16="http://schemas.microsoft.com/office/drawing/2014/main" id="{1CF26656-0970-4614-943B-0DCEAD4E89FE}"/>
              </a:ext>
            </a:extLst>
          </p:cNvPr>
          <p:cNvSpPr>
            <a:spLocks noGrp="1"/>
          </p:cNvSpPr>
          <p:nvPr>
            <p:ph type="subTitle" idx="1"/>
          </p:nvPr>
        </p:nvSpPr>
        <p:spPr>
          <a:xfrm>
            <a:off x="3527306" y="4128691"/>
            <a:ext cx="7393108" cy="1605361"/>
          </a:xfrm>
        </p:spPr>
        <p:txBody>
          <a:bodyPr>
            <a:normAutofit/>
          </a:bodyPr>
          <a:lstStyle>
            <a:lvl1pPr marL="0" indent="0" algn="l">
              <a:lnSpc>
                <a:spcPct val="100000"/>
              </a:lnSpc>
              <a:buNone/>
              <a:defRPr sz="27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sv-SE" dirty="0"/>
          </a:p>
        </p:txBody>
      </p:sp>
      <p:pic>
        <p:nvPicPr>
          <p:cNvPr id="14" name="Bildobjekt 13">
            <a:extLst>
              <a:ext uri="{FF2B5EF4-FFF2-40B4-BE49-F238E27FC236}">
                <a16:creationId xmlns:a16="http://schemas.microsoft.com/office/drawing/2014/main" id="{FFF256EA-28B3-44A9-A26A-6D3580D6128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85793" y="436654"/>
            <a:ext cx="3041512" cy="1371511"/>
          </a:xfrm>
          <a:prstGeom prst="rect">
            <a:avLst/>
          </a:prstGeom>
        </p:spPr>
      </p:pic>
    </p:spTree>
    <p:extLst>
      <p:ext uri="{BB962C8B-B14F-4D97-AF65-F5344CB8AC3E}">
        <p14:creationId xmlns:p14="http://schemas.microsoft.com/office/powerpoint/2010/main" val="2374679108"/>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Rubrikbild 2">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58D25ADB-C09F-414F-9A20-60120F34FD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3" y="0"/>
            <a:ext cx="12187737" cy="6858000"/>
          </a:xfrm>
          <a:prstGeom prst="rect">
            <a:avLst/>
          </a:prstGeom>
        </p:spPr>
      </p:pic>
      <p:sp>
        <p:nvSpPr>
          <p:cNvPr id="2" name="Rubrik 1">
            <a:extLst>
              <a:ext uri="{FF2B5EF4-FFF2-40B4-BE49-F238E27FC236}">
                <a16:creationId xmlns:a16="http://schemas.microsoft.com/office/drawing/2014/main" id="{592B0B28-88A0-40F1-81EE-C88A2D7968B6}"/>
              </a:ext>
            </a:extLst>
          </p:cNvPr>
          <p:cNvSpPr>
            <a:spLocks noGrp="1"/>
          </p:cNvSpPr>
          <p:nvPr>
            <p:ph type="ctrTitle"/>
          </p:nvPr>
        </p:nvSpPr>
        <p:spPr>
          <a:xfrm>
            <a:off x="3527306" y="1591475"/>
            <a:ext cx="7393108" cy="2393136"/>
          </a:xfrm>
        </p:spPr>
        <p:txBody>
          <a:bodyPr anchor="b"/>
          <a:lstStyle>
            <a:lvl1pPr algn="l">
              <a:defRPr sz="4500">
                <a:solidFill>
                  <a:schemeClr val="bg1"/>
                </a:solidFill>
              </a:defRPr>
            </a:lvl1pPr>
          </a:lstStyle>
          <a:p>
            <a:r>
              <a:rPr lang="en-US"/>
              <a:t>Click to edit Master title style</a:t>
            </a:r>
            <a:endParaRPr lang="sv-SE" dirty="0"/>
          </a:p>
        </p:txBody>
      </p:sp>
      <p:sp>
        <p:nvSpPr>
          <p:cNvPr id="3" name="Underrubrik 2">
            <a:extLst>
              <a:ext uri="{FF2B5EF4-FFF2-40B4-BE49-F238E27FC236}">
                <a16:creationId xmlns:a16="http://schemas.microsoft.com/office/drawing/2014/main" id="{1CF26656-0970-4614-943B-0DCEAD4E89FE}"/>
              </a:ext>
            </a:extLst>
          </p:cNvPr>
          <p:cNvSpPr>
            <a:spLocks noGrp="1"/>
          </p:cNvSpPr>
          <p:nvPr>
            <p:ph type="subTitle" idx="1"/>
          </p:nvPr>
        </p:nvSpPr>
        <p:spPr>
          <a:xfrm>
            <a:off x="3527306" y="4128691"/>
            <a:ext cx="7393108" cy="1605361"/>
          </a:xfrm>
        </p:spPr>
        <p:txBody>
          <a:bodyPr>
            <a:normAutofit/>
          </a:bodyPr>
          <a:lstStyle>
            <a:lvl1pPr marL="0" indent="0" algn="l">
              <a:lnSpc>
                <a:spcPct val="100000"/>
              </a:lnSpc>
              <a:buNone/>
              <a:defRPr sz="27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sv-SE" dirty="0"/>
          </a:p>
        </p:txBody>
      </p:sp>
      <p:pic>
        <p:nvPicPr>
          <p:cNvPr id="14" name="Bildobjekt 13">
            <a:extLst>
              <a:ext uri="{FF2B5EF4-FFF2-40B4-BE49-F238E27FC236}">
                <a16:creationId xmlns:a16="http://schemas.microsoft.com/office/drawing/2014/main" id="{FFF256EA-28B3-44A9-A26A-6D3580D6128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85793" y="436654"/>
            <a:ext cx="3041512" cy="1371511"/>
          </a:xfrm>
          <a:prstGeom prst="rect">
            <a:avLst/>
          </a:prstGeom>
        </p:spPr>
      </p:pic>
    </p:spTree>
    <p:extLst>
      <p:ext uri="{BB962C8B-B14F-4D97-AF65-F5344CB8AC3E}">
        <p14:creationId xmlns:p14="http://schemas.microsoft.com/office/powerpoint/2010/main" val="2428493037"/>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Rubrikbild 3">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07262C97-D9D7-4ECA-B819-E1F78ADC7D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51"/>
            <a:ext cx="12336379" cy="6877067"/>
          </a:xfrm>
          <a:prstGeom prst="rect">
            <a:avLst/>
          </a:prstGeom>
        </p:spPr>
      </p:pic>
      <p:sp>
        <p:nvSpPr>
          <p:cNvPr id="2" name="Rubrik 1">
            <a:extLst>
              <a:ext uri="{FF2B5EF4-FFF2-40B4-BE49-F238E27FC236}">
                <a16:creationId xmlns:a16="http://schemas.microsoft.com/office/drawing/2014/main" id="{592B0B28-88A0-40F1-81EE-C88A2D7968B6}"/>
              </a:ext>
            </a:extLst>
          </p:cNvPr>
          <p:cNvSpPr>
            <a:spLocks noGrp="1"/>
          </p:cNvSpPr>
          <p:nvPr>
            <p:ph type="ctrTitle"/>
          </p:nvPr>
        </p:nvSpPr>
        <p:spPr>
          <a:xfrm>
            <a:off x="3527306" y="1591475"/>
            <a:ext cx="7393108" cy="2393136"/>
          </a:xfrm>
        </p:spPr>
        <p:txBody>
          <a:bodyPr anchor="b"/>
          <a:lstStyle>
            <a:lvl1pPr algn="l">
              <a:defRPr sz="4500">
                <a:solidFill>
                  <a:schemeClr val="bg1"/>
                </a:solidFill>
              </a:defRPr>
            </a:lvl1pPr>
          </a:lstStyle>
          <a:p>
            <a:r>
              <a:rPr lang="en-US"/>
              <a:t>Click to edit Master title style</a:t>
            </a:r>
            <a:endParaRPr lang="sv-SE" dirty="0"/>
          </a:p>
        </p:txBody>
      </p:sp>
      <p:sp>
        <p:nvSpPr>
          <p:cNvPr id="3" name="Underrubrik 2">
            <a:extLst>
              <a:ext uri="{FF2B5EF4-FFF2-40B4-BE49-F238E27FC236}">
                <a16:creationId xmlns:a16="http://schemas.microsoft.com/office/drawing/2014/main" id="{1CF26656-0970-4614-943B-0DCEAD4E89FE}"/>
              </a:ext>
            </a:extLst>
          </p:cNvPr>
          <p:cNvSpPr>
            <a:spLocks noGrp="1"/>
          </p:cNvSpPr>
          <p:nvPr>
            <p:ph type="subTitle" idx="1"/>
          </p:nvPr>
        </p:nvSpPr>
        <p:spPr>
          <a:xfrm>
            <a:off x="3527306" y="4128691"/>
            <a:ext cx="7393108" cy="1605361"/>
          </a:xfrm>
        </p:spPr>
        <p:txBody>
          <a:bodyPr>
            <a:normAutofit/>
          </a:bodyPr>
          <a:lstStyle>
            <a:lvl1pPr marL="0" indent="0" algn="l">
              <a:lnSpc>
                <a:spcPct val="100000"/>
              </a:lnSpc>
              <a:buNone/>
              <a:defRPr sz="27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sv-SE" dirty="0"/>
          </a:p>
        </p:txBody>
      </p:sp>
      <p:pic>
        <p:nvPicPr>
          <p:cNvPr id="14" name="Bildobjekt 13">
            <a:extLst>
              <a:ext uri="{FF2B5EF4-FFF2-40B4-BE49-F238E27FC236}">
                <a16:creationId xmlns:a16="http://schemas.microsoft.com/office/drawing/2014/main" id="{FFF256EA-28B3-44A9-A26A-6D3580D6128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85793" y="436654"/>
            <a:ext cx="3041512" cy="1371511"/>
          </a:xfrm>
          <a:prstGeom prst="rect">
            <a:avLst/>
          </a:prstGeom>
        </p:spPr>
      </p:pic>
    </p:spTree>
    <p:extLst>
      <p:ext uri="{BB962C8B-B14F-4D97-AF65-F5344CB8AC3E}">
        <p14:creationId xmlns:p14="http://schemas.microsoft.com/office/powerpoint/2010/main" val="3004163847"/>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Rubrikbild 4">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5988715C-A4C1-4143-9922-EC2D6784C3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8485"/>
            <a:ext cx="12192000" cy="6896486"/>
          </a:xfrm>
          <a:prstGeom prst="rect">
            <a:avLst/>
          </a:prstGeom>
        </p:spPr>
      </p:pic>
      <p:sp>
        <p:nvSpPr>
          <p:cNvPr id="2" name="Rubrik 1">
            <a:extLst>
              <a:ext uri="{FF2B5EF4-FFF2-40B4-BE49-F238E27FC236}">
                <a16:creationId xmlns:a16="http://schemas.microsoft.com/office/drawing/2014/main" id="{592B0B28-88A0-40F1-81EE-C88A2D7968B6}"/>
              </a:ext>
            </a:extLst>
          </p:cNvPr>
          <p:cNvSpPr>
            <a:spLocks noGrp="1"/>
          </p:cNvSpPr>
          <p:nvPr>
            <p:ph type="ctrTitle"/>
          </p:nvPr>
        </p:nvSpPr>
        <p:spPr>
          <a:xfrm>
            <a:off x="3527306" y="1591475"/>
            <a:ext cx="7393108" cy="2393136"/>
          </a:xfrm>
        </p:spPr>
        <p:txBody>
          <a:bodyPr anchor="b"/>
          <a:lstStyle>
            <a:lvl1pPr algn="l">
              <a:defRPr sz="4500">
                <a:solidFill>
                  <a:schemeClr val="bg1"/>
                </a:solidFill>
              </a:defRPr>
            </a:lvl1pPr>
          </a:lstStyle>
          <a:p>
            <a:r>
              <a:rPr lang="en-US"/>
              <a:t>Click to edit Master title style</a:t>
            </a:r>
            <a:endParaRPr lang="sv-SE" dirty="0"/>
          </a:p>
        </p:txBody>
      </p:sp>
      <p:sp>
        <p:nvSpPr>
          <p:cNvPr id="3" name="Underrubrik 2">
            <a:extLst>
              <a:ext uri="{FF2B5EF4-FFF2-40B4-BE49-F238E27FC236}">
                <a16:creationId xmlns:a16="http://schemas.microsoft.com/office/drawing/2014/main" id="{1CF26656-0970-4614-943B-0DCEAD4E89FE}"/>
              </a:ext>
            </a:extLst>
          </p:cNvPr>
          <p:cNvSpPr>
            <a:spLocks noGrp="1"/>
          </p:cNvSpPr>
          <p:nvPr>
            <p:ph type="subTitle" idx="1"/>
          </p:nvPr>
        </p:nvSpPr>
        <p:spPr>
          <a:xfrm>
            <a:off x="3527306" y="4128691"/>
            <a:ext cx="7393108" cy="1605361"/>
          </a:xfrm>
        </p:spPr>
        <p:txBody>
          <a:bodyPr>
            <a:normAutofit/>
          </a:bodyPr>
          <a:lstStyle>
            <a:lvl1pPr marL="0" indent="0" algn="l">
              <a:lnSpc>
                <a:spcPct val="100000"/>
              </a:lnSpc>
              <a:buNone/>
              <a:defRPr sz="27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sv-SE" dirty="0"/>
          </a:p>
        </p:txBody>
      </p:sp>
      <p:pic>
        <p:nvPicPr>
          <p:cNvPr id="14" name="Bildobjekt 13">
            <a:extLst>
              <a:ext uri="{FF2B5EF4-FFF2-40B4-BE49-F238E27FC236}">
                <a16:creationId xmlns:a16="http://schemas.microsoft.com/office/drawing/2014/main" id="{FFF256EA-28B3-44A9-A26A-6D3580D6128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85793" y="436654"/>
            <a:ext cx="3041512" cy="1371511"/>
          </a:xfrm>
          <a:prstGeom prst="rect">
            <a:avLst/>
          </a:prstGeom>
        </p:spPr>
      </p:pic>
    </p:spTree>
    <p:extLst>
      <p:ext uri="{BB962C8B-B14F-4D97-AF65-F5344CB8AC3E}">
        <p14:creationId xmlns:p14="http://schemas.microsoft.com/office/powerpoint/2010/main" val="3352890258"/>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ubrik och innehåll - Rö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BAABD4BB-B904-499A-97E6-B4E203CC9085}"/>
              </a:ext>
            </a:extLst>
          </p:cNvPr>
          <p:cNvSpPr/>
          <p:nvPr userDrawn="1"/>
        </p:nvSpPr>
        <p:spPr>
          <a:xfrm>
            <a:off x="2" y="0"/>
            <a:ext cx="12191999" cy="6858000"/>
          </a:xfrm>
          <a:prstGeom prst="rect">
            <a:avLst/>
          </a:prstGeom>
          <a:solidFill>
            <a:srgbClr val="EBB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9" y="1808165"/>
            <a:ext cx="9648825" cy="39258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p:txBody>
          <a:bodyPr/>
          <a:lstStyle>
            <a:lvl1pPr>
              <a:defRPr>
                <a:solidFill>
                  <a:schemeClr val="accent6"/>
                </a:solidFill>
              </a:defRPr>
            </a:lvl1pPr>
          </a:lstStyle>
          <a:p>
            <a:fld id="{D3752E58-96AE-4BB1-8153-F53848A6B382}" type="datetime1">
              <a:rPr lang="sv-SE" smtClean="0"/>
              <a:t>2019-02-11</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p:txBody>
          <a:bodyPr/>
          <a:lstStyle>
            <a:lvl1pPr>
              <a:defRPr>
                <a:solidFill>
                  <a:schemeClr val="accent6"/>
                </a:solidFill>
              </a:defRPr>
            </a:lvl1p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p:txBody>
          <a:bodyPr/>
          <a:lstStyle>
            <a:lvl1pPr>
              <a:defRPr>
                <a:solidFill>
                  <a:schemeClr val="accent6"/>
                </a:solidFill>
              </a:defRPr>
            </a:lvl1pPr>
          </a:lstStyle>
          <a:p>
            <a:fld id="{2FB68B0C-B4C3-4B82-91AE-0CC6ABA810C1}" type="slidenum">
              <a:rPr lang="sv-SE" smtClean="0"/>
              <a:pPr/>
              <a:t>‹#›</a:t>
            </a:fld>
            <a:endParaRPr lang="sv-SE"/>
          </a:p>
        </p:txBody>
      </p:sp>
      <p:sp>
        <p:nvSpPr>
          <p:cNvPr id="9" name="Rubrik 8">
            <a:extLst>
              <a:ext uri="{FF2B5EF4-FFF2-40B4-BE49-F238E27FC236}">
                <a16:creationId xmlns:a16="http://schemas.microsoft.com/office/drawing/2014/main" id="{DA041AD6-932F-4943-AB2E-7D73BC5E9CA9}"/>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sv-SE" dirty="0"/>
          </a:p>
        </p:txBody>
      </p:sp>
      <p:pic>
        <p:nvPicPr>
          <p:cNvPr id="7" name="Bildobjekt 6">
            <a:extLst>
              <a:ext uri="{FF2B5EF4-FFF2-40B4-BE49-F238E27FC236}">
                <a16:creationId xmlns:a16="http://schemas.microsoft.com/office/drawing/2014/main" id="{327753D7-CC45-434A-BB20-EDAE0FE28F4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9" y="5982318"/>
            <a:ext cx="1542615" cy="695612"/>
          </a:xfrm>
          <a:prstGeom prst="rect">
            <a:avLst/>
          </a:prstGeom>
        </p:spPr>
      </p:pic>
    </p:spTree>
    <p:extLst>
      <p:ext uri="{BB962C8B-B14F-4D97-AF65-F5344CB8AC3E}">
        <p14:creationId xmlns:p14="http://schemas.microsoft.com/office/powerpoint/2010/main" val="2311349018"/>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vå innehållsdelar - Rö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2ED31B1A-CF45-471C-AFDD-A25F938AE173}"/>
              </a:ext>
            </a:extLst>
          </p:cNvPr>
          <p:cNvSpPr/>
          <p:nvPr userDrawn="1"/>
        </p:nvSpPr>
        <p:spPr>
          <a:xfrm>
            <a:off x="2" y="0"/>
            <a:ext cx="12191999" cy="6858000"/>
          </a:xfrm>
          <a:prstGeom prst="rect">
            <a:avLst/>
          </a:prstGeom>
          <a:solidFill>
            <a:srgbClr val="EBB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pic>
        <p:nvPicPr>
          <p:cNvPr id="11" name="Bildobjekt 10">
            <a:extLst>
              <a:ext uri="{FF2B5EF4-FFF2-40B4-BE49-F238E27FC236}">
                <a16:creationId xmlns:a16="http://schemas.microsoft.com/office/drawing/2014/main" id="{61CBFADB-A47B-4654-B6C9-66F4373059E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9" y="5982318"/>
            <a:ext cx="1542615" cy="695612"/>
          </a:xfrm>
          <a:prstGeom prst="rect">
            <a:avLst/>
          </a:prstGeom>
        </p:spPr>
      </p:pic>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9" y="1808165"/>
            <a:ext cx="4731343" cy="39258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p:txBody>
          <a:bodyPr/>
          <a:lstStyle>
            <a:lvl1pPr>
              <a:defRPr>
                <a:solidFill>
                  <a:schemeClr val="accent6"/>
                </a:solidFill>
              </a:defRPr>
            </a:lvl1pPr>
          </a:lstStyle>
          <a:p>
            <a:fld id="{28A0350A-9F86-450B-AA5D-C2C8B4216518}" type="datetime1">
              <a:rPr lang="sv-SE" smtClean="0"/>
              <a:t>2019-02-11</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p:txBody>
          <a:bodyPr/>
          <a:lstStyle>
            <a:lvl1pPr>
              <a:defRPr>
                <a:solidFill>
                  <a:schemeClr val="accent6"/>
                </a:solidFill>
              </a:defRPr>
            </a:lvl1p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p:txBody>
          <a:bodyPr/>
          <a:lstStyle>
            <a:lvl1pPr>
              <a:defRPr>
                <a:solidFill>
                  <a:schemeClr val="accent6"/>
                </a:solidFill>
              </a:defRPr>
            </a:lvl1pPr>
          </a:lstStyle>
          <a:p>
            <a:fld id="{2FB68B0C-B4C3-4B82-91AE-0CC6ABA810C1}" type="slidenum">
              <a:rPr lang="sv-SE" smtClean="0"/>
              <a:pPr/>
              <a:t>‹#›</a:t>
            </a:fld>
            <a:endParaRPr lang="sv-SE"/>
          </a:p>
        </p:txBody>
      </p:sp>
      <p:sp>
        <p:nvSpPr>
          <p:cNvPr id="8" name="Platshållare för innehåll 2">
            <a:extLst>
              <a:ext uri="{FF2B5EF4-FFF2-40B4-BE49-F238E27FC236}">
                <a16:creationId xmlns:a16="http://schemas.microsoft.com/office/drawing/2014/main" id="{9C35B79D-38F5-4598-A677-6B8F2F1D8350}"/>
              </a:ext>
            </a:extLst>
          </p:cNvPr>
          <p:cNvSpPr>
            <a:spLocks noGrp="1"/>
          </p:cNvSpPr>
          <p:nvPr>
            <p:ph idx="13"/>
          </p:nvPr>
        </p:nvSpPr>
        <p:spPr>
          <a:xfrm>
            <a:off x="6189073" y="1808165"/>
            <a:ext cx="4731343" cy="39258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9" name="Rubrik 8">
            <a:extLst>
              <a:ext uri="{FF2B5EF4-FFF2-40B4-BE49-F238E27FC236}">
                <a16:creationId xmlns:a16="http://schemas.microsoft.com/office/drawing/2014/main" id="{65F1A44E-C714-41DB-89ED-C2FDEC87EA22}"/>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sv-SE"/>
          </a:p>
        </p:txBody>
      </p:sp>
    </p:spTree>
    <p:extLst>
      <p:ext uri="{BB962C8B-B14F-4D97-AF65-F5344CB8AC3E}">
        <p14:creationId xmlns:p14="http://schemas.microsoft.com/office/powerpoint/2010/main" val="3332906224"/>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Endast rubrik - Rö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B86D0C2E-23B8-4426-9321-32756D807672}"/>
              </a:ext>
            </a:extLst>
          </p:cNvPr>
          <p:cNvSpPr/>
          <p:nvPr userDrawn="1"/>
        </p:nvSpPr>
        <p:spPr>
          <a:xfrm>
            <a:off x="2" y="0"/>
            <a:ext cx="12191999" cy="6858000"/>
          </a:xfrm>
          <a:prstGeom prst="rect">
            <a:avLst/>
          </a:prstGeom>
          <a:solidFill>
            <a:srgbClr val="EBB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pic>
        <p:nvPicPr>
          <p:cNvPr id="9" name="Bildobjekt 8">
            <a:extLst>
              <a:ext uri="{FF2B5EF4-FFF2-40B4-BE49-F238E27FC236}">
                <a16:creationId xmlns:a16="http://schemas.microsoft.com/office/drawing/2014/main" id="{6BA37EDD-17C4-456D-B62C-A8A91D70D07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9" y="5982318"/>
            <a:ext cx="1542615" cy="695612"/>
          </a:xfrm>
          <a:prstGeom prst="rect">
            <a:avLst/>
          </a:prstGeom>
        </p:spPr>
      </p:pic>
      <p:sp>
        <p:nvSpPr>
          <p:cNvPr id="2" name="Rubrik 1">
            <a:extLst>
              <a:ext uri="{FF2B5EF4-FFF2-40B4-BE49-F238E27FC236}">
                <a16:creationId xmlns:a16="http://schemas.microsoft.com/office/drawing/2014/main" id="{2D6C52EB-4D99-469D-8914-BE0088AD8A31}"/>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sv-SE"/>
          </a:p>
        </p:txBody>
      </p:sp>
      <p:sp>
        <p:nvSpPr>
          <p:cNvPr id="3" name="Platshållare för datum 2">
            <a:extLst>
              <a:ext uri="{FF2B5EF4-FFF2-40B4-BE49-F238E27FC236}">
                <a16:creationId xmlns:a16="http://schemas.microsoft.com/office/drawing/2014/main" id="{78E1FCA8-F8DD-4CD1-92FD-E4B39860DAF6}"/>
              </a:ext>
            </a:extLst>
          </p:cNvPr>
          <p:cNvSpPr>
            <a:spLocks noGrp="1"/>
          </p:cNvSpPr>
          <p:nvPr>
            <p:ph type="dt" sz="half" idx="10"/>
          </p:nvPr>
        </p:nvSpPr>
        <p:spPr/>
        <p:txBody>
          <a:bodyPr/>
          <a:lstStyle>
            <a:lvl1pPr>
              <a:defRPr>
                <a:solidFill>
                  <a:schemeClr val="accent6"/>
                </a:solidFill>
              </a:defRPr>
            </a:lvl1pPr>
          </a:lstStyle>
          <a:p>
            <a:fld id="{28BC9399-5AC8-4344-A40F-835BF7BD5A79}" type="datetime1">
              <a:rPr lang="sv-SE" smtClean="0"/>
              <a:t>2019-02-11</a:t>
            </a:fld>
            <a:endParaRPr lang="sv-SE"/>
          </a:p>
        </p:txBody>
      </p:sp>
      <p:sp>
        <p:nvSpPr>
          <p:cNvPr id="4" name="Platshållare för sidfot 3">
            <a:extLst>
              <a:ext uri="{FF2B5EF4-FFF2-40B4-BE49-F238E27FC236}">
                <a16:creationId xmlns:a16="http://schemas.microsoft.com/office/drawing/2014/main" id="{8D13CEFE-6E86-4DC6-8F2D-7C1CFD37194D}"/>
              </a:ext>
            </a:extLst>
          </p:cNvPr>
          <p:cNvSpPr>
            <a:spLocks noGrp="1"/>
          </p:cNvSpPr>
          <p:nvPr>
            <p:ph type="ftr" sz="quarter" idx="11"/>
          </p:nvPr>
        </p:nvSpPr>
        <p:spPr/>
        <p:txBody>
          <a:bodyPr/>
          <a:lstStyle>
            <a:lvl1pPr>
              <a:defRPr>
                <a:solidFill>
                  <a:schemeClr val="accent6"/>
                </a:solidFill>
              </a:defRPr>
            </a:lvl1pPr>
          </a:lstStyle>
          <a:p>
            <a:r>
              <a:rPr lang="sv-SE"/>
              <a:t>Strictly confidential</a:t>
            </a:r>
          </a:p>
        </p:txBody>
      </p:sp>
      <p:sp>
        <p:nvSpPr>
          <p:cNvPr id="5" name="Platshållare för bildnummer 4">
            <a:extLst>
              <a:ext uri="{FF2B5EF4-FFF2-40B4-BE49-F238E27FC236}">
                <a16:creationId xmlns:a16="http://schemas.microsoft.com/office/drawing/2014/main" id="{0FD00263-DE90-43E4-B836-92B751AEE3F6}"/>
              </a:ext>
            </a:extLst>
          </p:cNvPr>
          <p:cNvSpPr>
            <a:spLocks noGrp="1"/>
          </p:cNvSpPr>
          <p:nvPr>
            <p:ph type="sldNum" sz="quarter" idx="12"/>
          </p:nvPr>
        </p:nvSpPr>
        <p:spPr/>
        <p:txBody>
          <a:bodyPr/>
          <a:lstStyle>
            <a:lvl1pPr>
              <a:defRPr>
                <a:solidFill>
                  <a:schemeClr val="accent6"/>
                </a:solidFill>
              </a:defRPr>
            </a:lvl1pPr>
          </a:lstStyle>
          <a:p>
            <a:fld id="{2FB68B0C-B4C3-4B82-91AE-0CC6ABA810C1}" type="slidenum">
              <a:rPr lang="sv-SE" smtClean="0"/>
              <a:pPr/>
              <a:t>‹#›</a:t>
            </a:fld>
            <a:endParaRPr lang="sv-SE"/>
          </a:p>
        </p:txBody>
      </p:sp>
    </p:spTree>
    <p:extLst>
      <p:ext uri="{BB962C8B-B14F-4D97-AF65-F5344CB8AC3E}">
        <p14:creationId xmlns:p14="http://schemas.microsoft.com/office/powerpoint/2010/main" val="3199675644"/>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ubrik, innehåll och bild - Rö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8EC9F7F5-5A94-4FA2-9DB2-34CFA133C1D7}"/>
              </a:ext>
            </a:extLst>
          </p:cNvPr>
          <p:cNvSpPr/>
          <p:nvPr userDrawn="1"/>
        </p:nvSpPr>
        <p:spPr>
          <a:xfrm>
            <a:off x="2" y="0"/>
            <a:ext cx="12191999" cy="6858000"/>
          </a:xfrm>
          <a:prstGeom prst="rect">
            <a:avLst/>
          </a:prstGeom>
          <a:solidFill>
            <a:srgbClr val="EBB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pic>
        <p:nvPicPr>
          <p:cNvPr id="10" name="Bildobjekt 9">
            <a:extLst>
              <a:ext uri="{FF2B5EF4-FFF2-40B4-BE49-F238E27FC236}">
                <a16:creationId xmlns:a16="http://schemas.microsoft.com/office/drawing/2014/main" id="{45AC6CB3-1148-4BE2-A358-FF171179718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9" y="5982318"/>
            <a:ext cx="1542615" cy="695612"/>
          </a:xfrm>
          <a:prstGeom prst="rect">
            <a:avLst/>
          </a:prstGeom>
        </p:spPr>
      </p:pic>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9" y="1808165"/>
            <a:ext cx="4731343" cy="39258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p:txBody>
          <a:bodyPr/>
          <a:lstStyle>
            <a:lvl1pPr>
              <a:defRPr>
                <a:solidFill>
                  <a:schemeClr val="accent6"/>
                </a:solidFill>
              </a:defRPr>
            </a:lvl1pPr>
          </a:lstStyle>
          <a:p>
            <a:fld id="{97D2433C-7007-401B-B70B-D2BE4FFC9E04}" type="datetime1">
              <a:rPr lang="sv-SE" smtClean="0"/>
              <a:t>2019-02-11</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p:txBody>
          <a:bodyPr/>
          <a:lstStyle>
            <a:lvl1pPr>
              <a:defRPr>
                <a:solidFill>
                  <a:schemeClr val="accent6"/>
                </a:solidFill>
              </a:defRPr>
            </a:lvl1p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p:txBody>
          <a:bodyPr/>
          <a:lstStyle>
            <a:lvl1pPr>
              <a:defRPr>
                <a:solidFill>
                  <a:schemeClr val="accent6"/>
                </a:solidFill>
              </a:defRPr>
            </a:lvl1pPr>
          </a:lstStyle>
          <a:p>
            <a:fld id="{2FB68B0C-B4C3-4B82-91AE-0CC6ABA810C1}" type="slidenum">
              <a:rPr lang="sv-SE" smtClean="0"/>
              <a:pPr/>
              <a:t>‹#›</a:t>
            </a:fld>
            <a:endParaRPr lang="sv-SE"/>
          </a:p>
        </p:txBody>
      </p:sp>
      <p:sp>
        <p:nvSpPr>
          <p:cNvPr id="9" name="Rubrik 8">
            <a:extLst>
              <a:ext uri="{FF2B5EF4-FFF2-40B4-BE49-F238E27FC236}">
                <a16:creationId xmlns:a16="http://schemas.microsoft.com/office/drawing/2014/main" id="{65F1A44E-C714-41DB-89ED-C2FDEC87EA22}"/>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sv-SE" dirty="0"/>
          </a:p>
        </p:txBody>
      </p:sp>
      <p:sp>
        <p:nvSpPr>
          <p:cNvPr id="11" name="Platshållare för bild 10">
            <a:extLst>
              <a:ext uri="{FF2B5EF4-FFF2-40B4-BE49-F238E27FC236}">
                <a16:creationId xmlns:a16="http://schemas.microsoft.com/office/drawing/2014/main" id="{2735D79D-72E2-4023-939A-61FBBA48A459}"/>
              </a:ext>
            </a:extLst>
          </p:cNvPr>
          <p:cNvSpPr>
            <a:spLocks noGrp="1"/>
          </p:cNvSpPr>
          <p:nvPr>
            <p:ph type="pic" sz="quarter" idx="13"/>
          </p:nvPr>
        </p:nvSpPr>
        <p:spPr>
          <a:xfrm>
            <a:off x="7537777" y="1734809"/>
            <a:ext cx="3816000" cy="3816000"/>
          </a:xfrm>
          <a:prstGeom prst="ellipse">
            <a:avLst/>
          </a:prstGeom>
          <a:solidFill>
            <a:schemeClr val="bg1">
              <a:lumMod val="85000"/>
            </a:schemeClr>
          </a:solidFill>
        </p:spPr>
        <p:txBody>
          <a:bodyPr anchor="ctr">
            <a:normAutofit/>
          </a:bodyPr>
          <a:lstStyle>
            <a:lvl1pPr marL="0" indent="0" algn="ctr">
              <a:buNone/>
              <a:defRPr sz="900"/>
            </a:lvl1pPr>
          </a:lstStyle>
          <a:p>
            <a:r>
              <a:rPr lang="en-US"/>
              <a:t>Click icon to add picture</a:t>
            </a:r>
            <a:endParaRPr lang="sv-SE"/>
          </a:p>
        </p:txBody>
      </p:sp>
    </p:spTree>
    <p:extLst>
      <p:ext uri="{BB962C8B-B14F-4D97-AF65-F5344CB8AC3E}">
        <p14:creationId xmlns:p14="http://schemas.microsoft.com/office/powerpoint/2010/main" val="331066489"/>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ubrik och innehåll - Blå">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90511564-5DF9-44E9-9527-CB49F34BD425}"/>
              </a:ext>
            </a:extLst>
          </p:cNvPr>
          <p:cNvSpPr/>
          <p:nvPr userDrawn="1"/>
        </p:nvSpPr>
        <p:spPr>
          <a:xfrm>
            <a:off x="0" y="0"/>
            <a:ext cx="12192000" cy="6858000"/>
          </a:xfrm>
          <a:prstGeom prst="rect">
            <a:avLst/>
          </a:prstGeom>
          <a:solidFill>
            <a:srgbClr val="BC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9" y="1808165"/>
            <a:ext cx="9648825" cy="39258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p:txBody>
          <a:bodyPr/>
          <a:lstStyle>
            <a:lvl1pPr>
              <a:defRPr>
                <a:solidFill>
                  <a:schemeClr val="accent5"/>
                </a:solidFill>
              </a:defRPr>
            </a:lvl1pPr>
          </a:lstStyle>
          <a:p>
            <a:fld id="{BE6E49A9-371F-4414-A424-7D70B9380BCF}" type="datetime1">
              <a:rPr lang="sv-SE" smtClean="0"/>
              <a:t>2019-02-11</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p:txBody>
          <a:bodyPr/>
          <a:lstStyle>
            <a:lvl1pPr>
              <a:defRPr>
                <a:solidFill>
                  <a:schemeClr val="accent5"/>
                </a:solidFill>
              </a:defRPr>
            </a:lvl1p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p:txBody>
          <a:bodyPr/>
          <a:lstStyle>
            <a:lvl1pPr>
              <a:defRPr>
                <a:solidFill>
                  <a:schemeClr val="accent5"/>
                </a:solidFill>
              </a:defRPr>
            </a:lvl1pPr>
          </a:lstStyle>
          <a:p>
            <a:fld id="{2FB68B0C-B4C3-4B82-91AE-0CC6ABA810C1}" type="slidenum">
              <a:rPr lang="sv-SE" smtClean="0"/>
              <a:pPr/>
              <a:t>‹#›</a:t>
            </a:fld>
            <a:endParaRPr lang="sv-SE"/>
          </a:p>
        </p:txBody>
      </p:sp>
      <p:sp>
        <p:nvSpPr>
          <p:cNvPr id="9" name="Rubrik 8">
            <a:extLst>
              <a:ext uri="{FF2B5EF4-FFF2-40B4-BE49-F238E27FC236}">
                <a16:creationId xmlns:a16="http://schemas.microsoft.com/office/drawing/2014/main" id="{DA041AD6-932F-4943-AB2E-7D73BC5E9CA9}"/>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sv-SE" dirty="0"/>
          </a:p>
        </p:txBody>
      </p:sp>
      <p:pic>
        <p:nvPicPr>
          <p:cNvPr id="7" name="Bildobjekt 6">
            <a:extLst>
              <a:ext uri="{FF2B5EF4-FFF2-40B4-BE49-F238E27FC236}">
                <a16:creationId xmlns:a16="http://schemas.microsoft.com/office/drawing/2014/main" id="{327753D7-CC45-434A-BB20-EDAE0FE28F4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9" y="5982320"/>
            <a:ext cx="1542615" cy="695611"/>
          </a:xfrm>
          <a:prstGeom prst="rect">
            <a:avLst/>
          </a:prstGeom>
        </p:spPr>
      </p:pic>
    </p:spTree>
    <p:extLst>
      <p:ext uri="{BB962C8B-B14F-4D97-AF65-F5344CB8AC3E}">
        <p14:creationId xmlns:p14="http://schemas.microsoft.com/office/powerpoint/2010/main" val="2100542981"/>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vå innehållsdelar - Blå">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FB802A18-9ADA-45D5-AF61-54D91267DF2D}"/>
              </a:ext>
            </a:extLst>
          </p:cNvPr>
          <p:cNvSpPr/>
          <p:nvPr userDrawn="1"/>
        </p:nvSpPr>
        <p:spPr>
          <a:xfrm>
            <a:off x="0" y="0"/>
            <a:ext cx="12192000" cy="6858000"/>
          </a:xfrm>
          <a:prstGeom prst="rect">
            <a:avLst/>
          </a:prstGeom>
          <a:solidFill>
            <a:srgbClr val="BC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pic>
        <p:nvPicPr>
          <p:cNvPr id="13" name="Bildobjekt 12">
            <a:extLst>
              <a:ext uri="{FF2B5EF4-FFF2-40B4-BE49-F238E27FC236}">
                <a16:creationId xmlns:a16="http://schemas.microsoft.com/office/drawing/2014/main" id="{24851756-55EE-418B-A4DF-DFAB144D87C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9" y="5982320"/>
            <a:ext cx="1542615" cy="695611"/>
          </a:xfrm>
          <a:prstGeom prst="rect">
            <a:avLst/>
          </a:prstGeom>
        </p:spPr>
      </p:pic>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9" y="1808165"/>
            <a:ext cx="4731343" cy="39258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p:txBody>
          <a:bodyPr/>
          <a:lstStyle>
            <a:lvl1pPr>
              <a:defRPr>
                <a:solidFill>
                  <a:schemeClr val="accent5"/>
                </a:solidFill>
              </a:defRPr>
            </a:lvl1pPr>
          </a:lstStyle>
          <a:p>
            <a:fld id="{028770BC-836E-4E97-AA41-1872D1BFCAE5}" type="datetime1">
              <a:rPr lang="sv-SE" smtClean="0"/>
              <a:t>2019-02-11</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p:txBody>
          <a:bodyPr/>
          <a:lstStyle>
            <a:lvl1pPr>
              <a:defRPr>
                <a:solidFill>
                  <a:schemeClr val="accent5"/>
                </a:solidFill>
              </a:defRPr>
            </a:lvl1p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p:txBody>
          <a:bodyPr/>
          <a:lstStyle>
            <a:lvl1pPr>
              <a:defRPr>
                <a:solidFill>
                  <a:schemeClr val="accent5"/>
                </a:solidFill>
              </a:defRPr>
            </a:lvl1pPr>
          </a:lstStyle>
          <a:p>
            <a:fld id="{2FB68B0C-B4C3-4B82-91AE-0CC6ABA810C1}" type="slidenum">
              <a:rPr lang="sv-SE" smtClean="0"/>
              <a:pPr/>
              <a:t>‹#›</a:t>
            </a:fld>
            <a:endParaRPr lang="sv-SE"/>
          </a:p>
        </p:txBody>
      </p:sp>
      <p:sp>
        <p:nvSpPr>
          <p:cNvPr id="8" name="Platshållare för innehåll 2">
            <a:extLst>
              <a:ext uri="{FF2B5EF4-FFF2-40B4-BE49-F238E27FC236}">
                <a16:creationId xmlns:a16="http://schemas.microsoft.com/office/drawing/2014/main" id="{9C35B79D-38F5-4598-A677-6B8F2F1D8350}"/>
              </a:ext>
            </a:extLst>
          </p:cNvPr>
          <p:cNvSpPr>
            <a:spLocks noGrp="1"/>
          </p:cNvSpPr>
          <p:nvPr>
            <p:ph idx="13"/>
          </p:nvPr>
        </p:nvSpPr>
        <p:spPr>
          <a:xfrm>
            <a:off x="6189073" y="1808165"/>
            <a:ext cx="4731343" cy="39258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9" name="Rubrik 8">
            <a:extLst>
              <a:ext uri="{FF2B5EF4-FFF2-40B4-BE49-F238E27FC236}">
                <a16:creationId xmlns:a16="http://schemas.microsoft.com/office/drawing/2014/main" id="{65F1A44E-C714-41DB-89ED-C2FDEC87EA22}"/>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sv-SE"/>
          </a:p>
        </p:txBody>
      </p:sp>
    </p:spTree>
    <p:extLst>
      <p:ext uri="{BB962C8B-B14F-4D97-AF65-F5344CB8AC3E}">
        <p14:creationId xmlns:p14="http://schemas.microsoft.com/office/powerpoint/2010/main" val="3828616538"/>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1930400" y="381000"/>
            <a:ext cx="9550400" cy="838200"/>
          </a:xfrm>
          <a:prstGeom prst="rect">
            <a:avLst/>
          </a:prstGeom>
          <a:noFill/>
          <a:ln>
            <a:noFill/>
          </a:ln>
        </p:spPr>
        <p:txBody>
          <a:bodyPr spcFirstLastPara="1" wrap="square" lIns="0" tIns="0" rIns="0" bIns="0" anchor="b" anchorCtr="0"/>
          <a:lstStyle>
            <a:lvl1pPr lvl="0" algn="l">
              <a:lnSpc>
                <a:spcPct val="10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4"/>
          <p:cNvSpPr txBox="1">
            <a:spLocks noGrp="1"/>
          </p:cNvSpPr>
          <p:nvPr>
            <p:ph type="body" idx="1"/>
          </p:nvPr>
        </p:nvSpPr>
        <p:spPr>
          <a:xfrm>
            <a:off x="1930400" y="1524007"/>
            <a:ext cx="4673600" cy="4371975"/>
          </a:xfrm>
          <a:prstGeom prst="rect">
            <a:avLst/>
          </a:prstGeom>
          <a:noFill/>
          <a:ln>
            <a:noFill/>
          </a:ln>
        </p:spPr>
        <p:txBody>
          <a:bodyPr spcFirstLastPara="1" wrap="square" lIns="0" tIns="0" rIns="0" bIns="0" anchor="t" anchorCtr="0"/>
          <a:lstStyle>
            <a:lvl1pPr marL="457200" lvl="0" indent="-228600" algn="l">
              <a:lnSpc>
                <a:spcPct val="100000"/>
              </a:lnSpc>
              <a:spcBef>
                <a:spcPts val="0"/>
              </a:spcBef>
              <a:spcAft>
                <a:spcPts val="0"/>
              </a:spcAft>
              <a:buClr>
                <a:schemeClr val="dk1"/>
              </a:buClr>
              <a:buSzPts val="1800"/>
              <a:buNone/>
              <a:defRPr/>
            </a:lvl1pPr>
            <a:lvl2pPr marL="914400" lvl="1" indent="-228600" algn="l">
              <a:lnSpc>
                <a:spcPct val="100000"/>
              </a:lnSpc>
              <a:spcBef>
                <a:spcPts val="360"/>
              </a:spcBef>
              <a:spcAft>
                <a:spcPts val="0"/>
              </a:spcAft>
              <a:buClr>
                <a:schemeClr val="accent2"/>
              </a:buClr>
              <a:buSzPts val="1800"/>
              <a:buNone/>
              <a:defRPr/>
            </a:lvl2pPr>
            <a:lvl3pPr marL="1371600" lvl="2" indent="-365760" algn="l">
              <a:lnSpc>
                <a:spcPct val="100000"/>
              </a:lnSpc>
              <a:spcBef>
                <a:spcPts val="360"/>
              </a:spcBef>
              <a:spcAft>
                <a:spcPts val="0"/>
              </a:spcAft>
              <a:buClr>
                <a:schemeClr val="dk1"/>
              </a:buClr>
              <a:buSzPts val="2160"/>
              <a:buChar char="∙"/>
              <a:defRPr/>
            </a:lvl3pPr>
            <a:lvl4pPr marL="1828800" lvl="3" indent="-297180" algn="l">
              <a:lnSpc>
                <a:spcPct val="100000"/>
              </a:lnSpc>
              <a:spcBef>
                <a:spcPts val="360"/>
              </a:spcBef>
              <a:spcAft>
                <a:spcPts val="0"/>
              </a:spcAft>
              <a:buSzPts val="1080"/>
              <a:buChar char="○"/>
              <a:defRPr/>
            </a:lvl4pPr>
            <a:lvl5pPr marL="2286000" lvl="4" indent="-297179" algn="l">
              <a:lnSpc>
                <a:spcPct val="100000"/>
              </a:lnSpc>
              <a:spcBef>
                <a:spcPts val="360"/>
              </a:spcBef>
              <a:spcAft>
                <a:spcPts val="0"/>
              </a:spcAft>
              <a:buSzPts val="108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5" name="Google Shape;25;p4"/>
          <p:cNvSpPr txBox="1">
            <a:spLocks noGrp="1"/>
          </p:cNvSpPr>
          <p:nvPr>
            <p:ph type="body" idx="2"/>
          </p:nvPr>
        </p:nvSpPr>
        <p:spPr>
          <a:xfrm>
            <a:off x="6807200" y="1524007"/>
            <a:ext cx="4673600" cy="4371975"/>
          </a:xfrm>
          <a:prstGeom prst="rect">
            <a:avLst/>
          </a:prstGeom>
          <a:noFill/>
          <a:ln>
            <a:noFill/>
          </a:ln>
        </p:spPr>
        <p:txBody>
          <a:bodyPr spcFirstLastPara="1" wrap="square" lIns="0" tIns="0" rIns="0" bIns="0" anchor="t" anchorCtr="0"/>
          <a:lstStyle>
            <a:lvl1pPr marL="457200" lvl="0" indent="-228600" algn="l">
              <a:lnSpc>
                <a:spcPct val="100000"/>
              </a:lnSpc>
              <a:spcBef>
                <a:spcPts val="0"/>
              </a:spcBef>
              <a:spcAft>
                <a:spcPts val="0"/>
              </a:spcAft>
              <a:buClr>
                <a:schemeClr val="dk1"/>
              </a:buClr>
              <a:buSzPts val="1800"/>
              <a:buNone/>
              <a:defRPr/>
            </a:lvl1pPr>
            <a:lvl2pPr marL="914400" lvl="1" indent="-228600" algn="l">
              <a:lnSpc>
                <a:spcPct val="100000"/>
              </a:lnSpc>
              <a:spcBef>
                <a:spcPts val="360"/>
              </a:spcBef>
              <a:spcAft>
                <a:spcPts val="0"/>
              </a:spcAft>
              <a:buClr>
                <a:schemeClr val="accent2"/>
              </a:buClr>
              <a:buSzPts val="1800"/>
              <a:buNone/>
              <a:defRPr/>
            </a:lvl2pPr>
            <a:lvl3pPr marL="1371600" lvl="2" indent="-365760" algn="l">
              <a:lnSpc>
                <a:spcPct val="100000"/>
              </a:lnSpc>
              <a:spcBef>
                <a:spcPts val="360"/>
              </a:spcBef>
              <a:spcAft>
                <a:spcPts val="0"/>
              </a:spcAft>
              <a:buClr>
                <a:schemeClr val="dk1"/>
              </a:buClr>
              <a:buSzPts val="2160"/>
              <a:buChar char="∙"/>
              <a:defRPr/>
            </a:lvl3pPr>
            <a:lvl4pPr marL="1828800" lvl="3" indent="-297180" algn="l">
              <a:lnSpc>
                <a:spcPct val="100000"/>
              </a:lnSpc>
              <a:spcBef>
                <a:spcPts val="360"/>
              </a:spcBef>
              <a:spcAft>
                <a:spcPts val="0"/>
              </a:spcAft>
              <a:buSzPts val="1080"/>
              <a:buChar char="○"/>
              <a:defRPr/>
            </a:lvl4pPr>
            <a:lvl5pPr marL="2286000" lvl="4" indent="-297179" algn="l">
              <a:lnSpc>
                <a:spcPct val="100000"/>
              </a:lnSpc>
              <a:spcBef>
                <a:spcPts val="360"/>
              </a:spcBef>
              <a:spcAft>
                <a:spcPts val="0"/>
              </a:spcAft>
              <a:buSzPts val="108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Endast rubrik - Blå">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CA6A545D-7E13-48FD-8936-98CA5CF97491}"/>
              </a:ext>
            </a:extLst>
          </p:cNvPr>
          <p:cNvSpPr/>
          <p:nvPr userDrawn="1"/>
        </p:nvSpPr>
        <p:spPr>
          <a:xfrm>
            <a:off x="0" y="0"/>
            <a:ext cx="12192000" cy="6858000"/>
          </a:xfrm>
          <a:prstGeom prst="rect">
            <a:avLst/>
          </a:prstGeom>
          <a:solidFill>
            <a:srgbClr val="BC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pic>
        <p:nvPicPr>
          <p:cNvPr id="11" name="Bildobjekt 10">
            <a:extLst>
              <a:ext uri="{FF2B5EF4-FFF2-40B4-BE49-F238E27FC236}">
                <a16:creationId xmlns:a16="http://schemas.microsoft.com/office/drawing/2014/main" id="{4220A514-6C63-4DC1-8074-6B06B0799B4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9" y="5982320"/>
            <a:ext cx="1542615" cy="695611"/>
          </a:xfrm>
          <a:prstGeom prst="rect">
            <a:avLst/>
          </a:prstGeom>
        </p:spPr>
      </p:pic>
      <p:sp>
        <p:nvSpPr>
          <p:cNvPr id="2" name="Rubrik 1">
            <a:extLst>
              <a:ext uri="{FF2B5EF4-FFF2-40B4-BE49-F238E27FC236}">
                <a16:creationId xmlns:a16="http://schemas.microsoft.com/office/drawing/2014/main" id="{2D6C52EB-4D99-469D-8914-BE0088AD8A31}"/>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sv-SE"/>
          </a:p>
        </p:txBody>
      </p:sp>
      <p:sp>
        <p:nvSpPr>
          <p:cNvPr id="3" name="Platshållare för datum 2">
            <a:extLst>
              <a:ext uri="{FF2B5EF4-FFF2-40B4-BE49-F238E27FC236}">
                <a16:creationId xmlns:a16="http://schemas.microsoft.com/office/drawing/2014/main" id="{78E1FCA8-F8DD-4CD1-92FD-E4B39860DAF6}"/>
              </a:ext>
            </a:extLst>
          </p:cNvPr>
          <p:cNvSpPr>
            <a:spLocks noGrp="1"/>
          </p:cNvSpPr>
          <p:nvPr>
            <p:ph type="dt" sz="half" idx="10"/>
          </p:nvPr>
        </p:nvSpPr>
        <p:spPr/>
        <p:txBody>
          <a:bodyPr/>
          <a:lstStyle>
            <a:lvl1pPr>
              <a:defRPr>
                <a:solidFill>
                  <a:schemeClr val="accent5"/>
                </a:solidFill>
              </a:defRPr>
            </a:lvl1pPr>
          </a:lstStyle>
          <a:p>
            <a:fld id="{84A7AC1F-D648-43B9-9B6E-C79441831E21}" type="datetime1">
              <a:rPr lang="sv-SE" smtClean="0"/>
              <a:t>2019-02-11</a:t>
            </a:fld>
            <a:endParaRPr lang="sv-SE" dirty="0"/>
          </a:p>
        </p:txBody>
      </p:sp>
      <p:sp>
        <p:nvSpPr>
          <p:cNvPr id="4" name="Platshållare för sidfot 3">
            <a:extLst>
              <a:ext uri="{FF2B5EF4-FFF2-40B4-BE49-F238E27FC236}">
                <a16:creationId xmlns:a16="http://schemas.microsoft.com/office/drawing/2014/main" id="{8D13CEFE-6E86-4DC6-8F2D-7C1CFD37194D}"/>
              </a:ext>
            </a:extLst>
          </p:cNvPr>
          <p:cNvSpPr>
            <a:spLocks noGrp="1"/>
          </p:cNvSpPr>
          <p:nvPr>
            <p:ph type="ftr" sz="quarter" idx="11"/>
          </p:nvPr>
        </p:nvSpPr>
        <p:spPr/>
        <p:txBody>
          <a:bodyPr/>
          <a:lstStyle>
            <a:lvl1pPr>
              <a:defRPr>
                <a:solidFill>
                  <a:schemeClr val="accent5"/>
                </a:solidFill>
              </a:defRPr>
            </a:lvl1pPr>
          </a:lstStyle>
          <a:p>
            <a:r>
              <a:rPr lang="sv-SE"/>
              <a:t>Strictly confidential</a:t>
            </a:r>
          </a:p>
        </p:txBody>
      </p:sp>
      <p:sp>
        <p:nvSpPr>
          <p:cNvPr id="5" name="Platshållare för bildnummer 4">
            <a:extLst>
              <a:ext uri="{FF2B5EF4-FFF2-40B4-BE49-F238E27FC236}">
                <a16:creationId xmlns:a16="http://schemas.microsoft.com/office/drawing/2014/main" id="{0FD00263-DE90-43E4-B836-92B751AEE3F6}"/>
              </a:ext>
            </a:extLst>
          </p:cNvPr>
          <p:cNvSpPr>
            <a:spLocks noGrp="1"/>
          </p:cNvSpPr>
          <p:nvPr>
            <p:ph type="sldNum" sz="quarter" idx="12"/>
          </p:nvPr>
        </p:nvSpPr>
        <p:spPr/>
        <p:txBody>
          <a:bodyPr/>
          <a:lstStyle>
            <a:lvl1pPr>
              <a:defRPr>
                <a:solidFill>
                  <a:schemeClr val="accent5"/>
                </a:solidFill>
              </a:defRPr>
            </a:lvl1pPr>
          </a:lstStyle>
          <a:p>
            <a:fld id="{2FB68B0C-B4C3-4B82-91AE-0CC6ABA810C1}" type="slidenum">
              <a:rPr lang="sv-SE" smtClean="0"/>
              <a:pPr/>
              <a:t>‹#›</a:t>
            </a:fld>
            <a:endParaRPr lang="sv-SE" dirty="0"/>
          </a:p>
        </p:txBody>
      </p:sp>
    </p:spTree>
    <p:extLst>
      <p:ext uri="{BB962C8B-B14F-4D97-AF65-F5344CB8AC3E}">
        <p14:creationId xmlns:p14="http://schemas.microsoft.com/office/powerpoint/2010/main" val="3373071176"/>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ubrik, innehåll och bild - Blå">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D2D742B9-F8A6-4578-9CA9-C72BBB566065}"/>
              </a:ext>
            </a:extLst>
          </p:cNvPr>
          <p:cNvSpPr/>
          <p:nvPr userDrawn="1"/>
        </p:nvSpPr>
        <p:spPr>
          <a:xfrm>
            <a:off x="0" y="0"/>
            <a:ext cx="12192000" cy="6858000"/>
          </a:xfrm>
          <a:prstGeom prst="rect">
            <a:avLst/>
          </a:prstGeom>
          <a:solidFill>
            <a:srgbClr val="BC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pic>
        <p:nvPicPr>
          <p:cNvPr id="10" name="Bildobjekt 9">
            <a:extLst>
              <a:ext uri="{FF2B5EF4-FFF2-40B4-BE49-F238E27FC236}">
                <a16:creationId xmlns:a16="http://schemas.microsoft.com/office/drawing/2014/main" id="{768D1539-D968-4761-B9A1-1A1C5FE1ABC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49106" y="5993973"/>
            <a:ext cx="1542615" cy="695611"/>
          </a:xfrm>
          <a:prstGeom prst="rect">
            <a:avLst/>
          </a:prstGeom>
        </p:spPr>
      </p:pic>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9" y="1808165"/>
            <a:ext cx="4731343" cy="39258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p:txBody>
          <a:bodyPr/>
          <a:lstStyle>
            <a:lvl1pPr>
              <a:defRPr>
                <a:solidFill>
                  <a:schemeClr val="accent5"/>
                </a:solidFill>
              </a:defRPr>
            </a:lvl1pPr>
          </a:lstStyle>
          <a:p>
            <a:fld id="{C361308B-E751-4586-B4A1-A99D480B7F1B}" type="datetime1">
              <a:rPr lang="sv-SE" smtClean="0"/>
              <a:t>2019-02-11</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p:txBody>
          <a:bodyPr/>
          <a:lstStyle>
            <a:lvl1pPr>
              <a:defRPr>
                <a:solidFill>
                  <a:schemeClr val="accent5"/>
                </a:solidFill>
              </a:defRPr>
            </a:lvl1p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p:txBody>
          <a:bodyPr/>
          <a:lstStyle>
            <a:lvl1pPr>
              <a:defRPr>
                <a:solidFill>
                  <a:schemeClr val="accent5"/>
                </a:solidFill>
              </a:defRPr>
            </a:lvl1pPr>
          </a:lstStyle>
          <a:p>
            <a:fld id="{2FB68B0C-B4C3-4B82-91AE-0CC6ABA810C1}" type="slidenum">
              <a:rPr lang="sv-SE" smtClean="0"/>
              <a:pPr/>
              <a:t>‹#›</a:t>
            </a:fld>
            <a:endParaRPr lang="sv-SE"/>
          </a:p>
        </p:txBody>
      </p:sp>
      <p:sp>
        <p:nvSpPr>
          <p:cNvPr id="9" name="Rubrik 8">
            <a:extLst>
              <a:ext uri="{FF2B5EF4-FFF2-40B4-BE49-F238E27FC236}">
                <a16:creationId xmlns:a16="http://schemas.microsoft.com/office/drawing/2014/main" id="{65F1A44E-C714-41DB-89ED-C2FDEC87EA22}"/>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sv-SE" dirty="0"/>
          </a:p>
        </p:txBody>
      </p:sp>
      <p:sp>
        <p:nvSpPr>
          <p:cNvPr id="11" name="Platshållare för bild 10">
            <a:extLst>
              <a:ext uri="{FF2B5EF4-FFF2-40B4-BE49-F238E27FC236}">
                <a16:creationId xmlns:a16="http://schemas.microsoft.com/office/drawing/2014/main" id="{2735D79D-72E2-4023-939A-61FBBA48A459}"/>
              </a:ext>
            </a:extLst>
          </p:cNvPr>
          <p:cNvSpPr>
            <a:spLocks noGrp="1"/>
          </p:cNvSpPr>
          <p:nvPr>
            <p:ph type="pic" sz="quarter" idx="13"/>
          </p:nvPr>
        </p:nvSpPr>
        <p:spPr>
          <a:xfrm>
            <a:off x="7537777" y="1734809"/>
            <a:ext cx="3816000" cy="3816000"/>
          </a:xfrm>
          <a:prstGeom prst="ellipse">
            <a:avLst/>
          </a:prstGeom>
          <a:solidFill>
            <a:schemeClr val="bg1">
              <a:lumMod val="85000"/>
            </a:schemeClr>
          </a:solidFill>
        </p:spPr>
        <p:txBody>
          <a:bodyPr anchor="ctr">
            <a:normAutofit/>
          </a:bodyPr>
          <a:lstStyle>
            <a:lvl1pPr marL="0" indent="0" algn="ctr">
              <a:buNone/>
              <a:defRPr sz="900"/>
            </a:lvl1pPr>
          </a:lstStyle>
          <a:p>
            <a:r>
              <a:rPr lang="en-US"/>
              <a:t>Click icon to add picture</a:t>
            </a:r>
            <a:endParaRPr lang="sv-SE"/>
          </a:p>
        </p:txBody>
      </p:sp>
    </p:spTree>
    <p:extLst>
      <p:ext uri="{BB962C8B-B14F-4D97-AF65-F5344CB8AC3E}">
        <p14:creationId xmlns:p14="http://schemas.microsoft.com/office/powerpoint/2010/main" val="3159445773"/>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ubrik och innehåll - Grå">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AA8D4594-00B0-48B4-A014-DD0343738C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9" y="1808165"/>
            <a:ext cx="9648825" cy="39258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p:txBody>
          <a:bodyPr/>
          <a:lstStyle>
            <a:lvl1pPr>
              <a:defRPr>
                <a:solidFill>
                  <a:srgbClr val="868581"/>
                </a:solidFill>
              </a:defRPr>
            </a:lvl1pPr>
          </a:lstStyle>
          <a:p>
            <a:fld id="{ED55129F-2725-40B7-AAEC-B68CE86C4A9F}" type="datetime1">
              <a:rPr lang="sv-SE" smtClean="0"/>
              <a:t>2019-02-11</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p:txBody>
          <a:bodyPr/>
          <a:lstStyle>
            <a:lvl1pPr>
              <a:defRPr>
                <a:solidFill>
                  <a:srgbClr val="868581"/>
                </a:solidFill>
              </a:defRPr>
            </a:lvl1p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p:txBody>
          <a:bodyPr/>
          <a:lstStyle>
            <a:lvl1pPr>
              <a:defRPr>
                <a:solidFill>
                  <a:srgbClr val="868581"/>
                </a:solidFill>
              </a:defRPr>
            </a:lvl1pPr>
          </a:lstStyle>
          <a:p>
            <a:fld id="{2FB68B0C-B4C3-4B82-91AE-0CC6ABA810C1}" type="slidenum">
              <a:rPr lang="sv-SE" smtClean="0"/>
              <a:pPr/>
              <a:t>‹#›</a:t>
            </a:fld>
            <a:endParaRPr lang="sv-SE"/>
          </a:p>
        </p:txBody>
      </p:sp>
      <p:sp>
        <p:nvSpPr>
          <p:cNvPr id="9" name="Rubrik 8">
            <a:extLst>
              <a:ext uri="{FF2B5EF4-FFF2-40B4-BE49-F238E27FC236}">
                <a16:creationId xmlns:a16="http://schemas.microsoft.com/office/drawing/2014/main" id="{DA041AD6-932F-4943-AB2E-7D73BC5E9CA9}"/>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sv-SE" dirty="0"/>
          </a:p>
        </p:txBody>
      </p:sp>
      <p:pic>
        <p:nvPicPr>
          <p:cNvPr id="7" name="Bildobjekt 6">
            <a:extLst>
              <a:ext uri="{FF2B5EF4-FFF2-40B4-BE49-F238E27FC236}">
                <a16:creationId xmlns:a16="http://schemas.microsoft.com/office/drawing/2014/main" id="{327753D7-CC45-434A-BB20-EDAE0FE28F4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9" y="5982320"/>
            <a:ext cx="1542615" cy="695611"/>
          </a:xfrm>
          <a:prstGeom prst="rect">
            <a:avLst/>
          </a:prstGeom>
        </p:spPr>
      </p:pic>
    </p:spTree>
    <p:extLst>
      <p:ext uri="{BB962C8B-B14F-4D97-AF65-F5344CB8AC3E}">
        <p14:creationId xmlns:p14="http://schemas.microsoft.com/office/powerpoint/2010/main" val="2958956116"/>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vå innehållsdelar - Grå">
    <p:spTree>
      <p:nvGrpSpPr>
        <p:cNvPr id="1" name=""/>
        <p:cNvGrpSpPr/>
        <p:nvPr/>
      </p:nvGrpSpPr>
      <p:grpSpPr>
        <a:xfrm>
          <a:off x="0" y="0"/>
          <a:ext cx="0" cy="0"/>
          <a:chOff x="0" y="0"/>
          <a:chExt cx="0" cy="0"/>
        </a:xfrm>
      </p:grpSpPr>
      <p:pic>
        <p:nvPicPr>
          <p:cNvPr id="12" name="Bildobjekt 11">
            <a:extLst>
              <a:ext uri="{FF2B5EF4-FFF2-40B4-BE49-F238E27FC236}">
                <a16:creationId xmlns:a16="http://schemas.microsoft.com/office/drawing/2014/main" id="{05840235-C812-4E08-8A81-1DC7691A0F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3" name="Bildobjekt 12">
            <a:extLst>
              <a:ext uri="{FF2B5EF4-FFF2-40B4-BE49-F238E27FC236}">
                <a16:creationId xmlns:a16="http://schemas.microsoft.com/office/drawing/2014/main" id="{0D14DF69-76DD-4C77-870A-D5BF3FEA3D1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9" y="5982320"/>
            <a:ext cx="1542615" cy="695611"/>
          </a:xfrm>
          <a:prstGeom prst="rect">
            <a:avLst/>
          </a:prstGeom>
        </p:spPr>
      </p:pic>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9" y="1808165"/>
            <a:ext cx="4731343" cy="39258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p:txBody>
          <a:bodyPr/>
          <a:lstStyle>
            <a:lvl1pPr>
              <a:defRPr>
                <a:solidFill>
                  <a:srgbClr val="868581"/>
                </a:solidFill>
              </a:defRPr>
            </a:lvl1pPr>
          </a:lstStyle>
          <a:p>
            <a:fld id="{074D36A0-F16F-4D3F-9C1F-0E6E108D28C6}" type="datetime1">
              <a:rPr lang="sv-SE" smtClean="0"/>
              <a:t>2019-02-11</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p:txBody>
          <a:bodyPr/>
          <a:lstStyle>
            <a:lvl1pPr>
              <a:defRPr>
                <a:solidFill>
                  <a:srgbClr val="868581"/>
                </a:solidFill>
              </a:defRPr>
            </a:lvl1p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p:txBody>
          <a:bodyPr/>
          <a:lstStyle>
            <a:lvl1pPr>
              <a:defRPr>
                <a:solidFill>
                  <a:srgbClr val="868581"/>
                </a:solidFill>
              </a:defRPr>
            </a:lvl1pPr>
          </a:lstStyle>
          <a:p>
            <a:fld id="{2FB68B0C-B4C3-4B82-91AE-0CC6ABA810C1}" type="slidenum">
              <a:rPr lang="sv-SE" smtClean="0"/>
              <a:pPr/>
              <a:t>‹#›</a:t>
            </a:fld>
            <a:endParaRPr lang="sv-SE"/>
          </a:p>
        </p:txBody>
      </p:sp>
      <p:sp>
        <p:nvSpPr>
          <p:cNvPr id="8" name="Platshållare för innehåll 2">
            <a:extLst>
              <a:ext uri="{FF2B5EF4-FFF2-40B4-BE49-F238E27FC236}">
                <a16:creationId xmlns:a16="http://schemas.microsoft.com/office/drawing/2014/main" id="{9C35B79D-38F5-4598-A677-6B8F2F1D8350}"/>
              </a:ext>
            </a:extLst>
          </p:cNvPr>
          <p:cNvSpPr>
            <a:spLocks noGrp="1"/>
          </p:cNvSpPr>
          <p:nvPr>
            <p:ph idx="13"/>
          </p:nvPr>
        </p:nvSpPr>
        <p:spPr>
          <a:xfrm>
            <a:off x="6189073" y="1808165"/>
            <a:ext cx="4731343" cy="39258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9" name="Rubrik 8">
            <a:extLst>
              <a:ext uri="{FF2B5EF4-FFF2-40B4-BE49-F238E27FC236}">
                <a16:creationId xmlns:a16="http://schemas.microsoft.com/office/drawing/2014/main" id="{65F1A44E-C714-41DB-89ED-C2FDEC87EA22}"/>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sv-SE"/>
          </a:p>
        </p:txBody>
      </p:sp>
    </p:spTree>
    <p:extLst>
      <p:ext uri="{BB962C8B-B14F-4D97-AF65-F5344CB8AC3E}">
        <p14:creationId xmlns:p14="http://schemas.microsoft.com/office/powerpoint/2010/main" val="3404860927"/>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Endast rubrik - Grå">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77C99479-7133-4E1D-8F3C-9D782D1BF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pic>
        <p:nvPicPr>
          <p:cNvPr id="11" name="Bildobjekt 10">
            <a:extLst>
              <a:ext uri="{FF2B5EF4-FFF2-40B4-BE49-F238E27FC236}">
                <a16:creationId xmlns:a16="http://schemas.microsoft.com/office/drawing/2014/main" id="{00B2C00E-13AA-4D4F-89D7-9D71E5C6AAE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9" y="5982320"/>
            <a:ext cx="1542615" cy="695611"/>
          </a:xfrm>
          <a:prstGeom prst="rect">
            <a:avLst/>
          </a:prstGeom>
        </p:spPr>
      </p:pic>
      <p:sp>
        <p:nvSpPr>
          <p:cNvPr id="2" name="Rubrik 1">
            <a:extLst>
              <a:ext uri="{FF2B5EF4-FFF2-40B4-BE49-F238E27FC236}">
                <a16:creationId xmlns:a16="http://schemas.microsoft.com/office/drawing/2014/main" id="{2D6C52EB-4D99-469D-8914-BE0088AD8A31}"/>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sv-SE"/>
          </a:p>
        </p:txBody>
      </p:sp>
      <p:sp>
        <p:nvSpPr>
          <p:cNvPr id="3" name="Platshållare för datum 2">
            <a:extLst>
              <a:ext uri="{FF2B5EF4-FFF2-40B4-BE49-F238E27FC236}">
                <a16:creationId xmlns:a16="http://schemas.microsoft.com/office/drawing/2014/main" id="{78E1FCA8-F8DD-4CD1-92FD-E4B39860DAF6}"/>
              </a:ext>
            </a:extLst>
          </p:cNvPr>
          <p:cNvSpPr>
            <a:spLocks noGrp="1"/>
          </p:cNvSpPr>
          <p:nvPr>
            <p:ph type="dt" sz="half" idx="10"/>
          </p:nvPr>
        </p:nvSpPr>
        <p:spPr/>
        <p:txBody>
          <a:bodyPr/>
          <a:lstStyle>
            <a:lvl1pPr>
              <a:defRPr>
                <a:solidFill>
                  <a:srgbClr val="868581"/>
                </a:solidFill>
              </a:defRPr>
            </a:lvl1pPr>
          </a:lstStyle>
          <a:p>
            <a:fld id="{4C656BC5-FE50-45C0-A2DA-2563DAB79BA0}" type="datetime1">
              <a:rPr lang="sv-SE" smtClean="0"/>
              <a:t>2019-02-11</a:t>
            </a:fld>
            <a:endParaRPr lang="sv-SE"/>
          </a:p>
        </p:txBody>
      </p:sp>
      <p:sp>
        <p:nvSpPr>
          <p:cNvPr id="4" name="Platshållare för sidfot 3">
            <a:extLst>
              <a:ext uri="{FF2B5EF4-FFF2-40B4-BE49-F238E27FC236}">
                <a16:creationId xmlns:a16="http://schemas.microsoft.com/office/drawing/2014/main" id="{8D13CEFE-6E86-4DC6-8F2D-7C1CFD37194D}"/>
              </a:ext>
            </a:extLst>
          </p:cNvPr>
          <p:cNvSpPr>
            <a:spLocks noGrp="1"/>
          </p:cNvSpPr>
          <p:nvPr>
            <p:ph type="ftr" sz="quarter" idx="11"/>
          </p:nvPr>
        </p:nvSpPr>
        <p:spPr/>
        <p:txBody>
          <a:bodyPr/>
          <a:lstStyle>
            <a:lvl1pPr>
              <a:defRPr>
                <a:solidFill>
                  <a:srgbClr val="868581"/>
                </a:solidFill>
              </a:defRPr>
            </a:lvl1pPr>
          </a:lstStyle>
          <a:p>
            <a:r>
              <a:rPr lang="sv-SE"/>
              <a:t>Strictly confidential</a:t>
            </a:r>
          </a:p>
        </p:txBody>
      </p:sp>
      <p:sp>
        <p:nvSpPr>
          <p:cNvPr id="5" name="Platshållare för bildnummer 4">
            <a:extLst>
              <a:ext uri="{FF2B5EF4-FFF2-40B4-BE49-F238E27FC236}">
                <a16:creationId xmlns:a16="http://schemas.microsoft.com/office/drawing/2014/main" id="{0FD00263-DE90-43E4-B836-92B751AEE3F6}"/>
              </a:ext>
            </a:extLst>
          </p:cNvPr>
          <p:cNvSpPr>
            <a:spLocks noGrp="1"/>
          </p:cNvSpPr>
          <p:nvPr>
            <p:ph type="sldNum" sz="quarter" idx="12"/>
          </p:nvPr>
        </p:nvSpPr>
        <p:spPr/>
        <p:txBody>
          <a:bodyPr/>
          <a:lstStyle>
            <a:lvl1pPr>
              <a:defRPr>
                <a:solidFill>
                  <a:srgbClr val="868581"/>
                </a:solidFill>
              </a:defRPr>
            </a:lvl1pPr>
          </a:lstStyle>
          <a:p>
            <a:fld id="{2FB68B0C-B4C3-4B82-91AE-0CC6ABA810C1}" type="slidenum">
              <a:rPr lang="sv-SE" smtClean="0"/>
              <a:pPr/>
              <a:t>‹#›</a:t>
            </a:fld>
            <a:endParaRPr lang="sv-SE"/>
          </a:p>
        </p:txBody>
      </p:sp>
    </p:spTree>
    <p:extLst>
      <p:ext uri="{BB962C8B-B14F-4D97-AF65-F5344CB8AC3E}">
        <p14:creationId xmlns:p14="http://schemas.microsoft.com/office/powerpoint/2010/main" val="3578067949"/>
      </p:ext>
    </p:extLst>
  </p:cSld>
  <p:clrMapOvr>
    <a:masterClrMapping/>
  </p:clrMapOvr>
  <p:transition spd="slow">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ubrik, innehåll och bild - Grå">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DCE8DA85-CAFB-4F2C-BE37-D595432C89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pic>
        <p:nvPicPr>
          <p:cNvPr id="19" name="Bildobjekt 18">
            <a:extLst>
              <a:ext uri="{FF2B5EF4-FFF2-40B4-BE49-F238E27FC236}">
                <a16:creationId xmlns:a16="http://schemas.microsoft.com/office/drawing/2014/main" id="{02280F20-EFC8-4F1C-92F8-233C7FEABE7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9" y="5982320"/>
            <a:ext cx="1542615" cy="695611"/>
          </a:xfrm>
          <a:prstGeom prst="rect">
            <a:avLst/>
          </a:prstGeom>
        </p:spPr>
      </p:pic>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p:txBody>
          <a:bodyPr/>
          <a:lstStyle>
            <a:lvl1pPr>
              <a:defRPr>
                <a:solidFill>
                  <a:srgbClr val="868581"/>
                </a:solidFill>
              </a:defRPr>
            </a:lvl1pPr>
          </a:lstStyle>
          <a:p>
            <a:fld id="{F8166F4D-3580-4F3D-A425-2CB051D3BC39}" type="datetime1">
              <a:rPr lang="sv-SE" smtClean="0"/>
              <a:t>2019-02-11</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p:txBody>
          <a:bodyPr/>
          <a:lstStyle>
            <a:lvl1pPr>
              <a:defRPr>
                <a:solidFill>
                  <a:srgbClr val="868581"/>
                </a:solidFill>
              </a:defRPr>
            </a:lvl1pPr>
          </a:lstStyle>
          <a:p>
            <a:r>
              <a:rPr lang="sv-SE" dirty="0" err="1"/>
              <a:t>Strictly</a:t>
            </a:r>
            <a:r>
              <a:rPr lang="sv-SE" dirty="0"/>
              <a:t> </a:t>
            </a:r>
            <a:r>
              <a:rPr lang="sv-SE" dirty="0" err="1"/>
              <a:t>confidential</a:t>
            </a:r>
            <a:endParaRPr lang="sv-SE" dirty="0"/>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p:txBody>
          <a:bodyPr/>
          <a:lstStyle>
            <a:lvl1pPr>
              <a:defRPr>
                <a:solidFill>
                  <a:srgbClr val="868581"/>
                </a:solidFill>
              </a:defRPr>
            </a:lvl1pPr>
          </a:lstStyle>
          <a:p>
            <a:fld id="{2FB68B0C-B4C3-4B82-91AE-0CC6ABA810C1}" type="slidenum">
              <a:rPr lang="sv-SE" smtClean="0"/>
              <a:pPr/>
              <a:t>‹#›</a:t>
            </a:fld>
            <a:endParaRPr lang="sv-SE"/>
          </a:p>
        </p:txBody>
      </p:sp>
      <p:sp>
        <p:nvSpPr>
          <p:cNvPr id="13" name="Platshållare för bild 10">
            <a:extLst>
              <a:ext uri="{FF2B5EF4-FFF2-40B4-BE49-F238E27FC236}">
                <a16:creationId xmlns:a16="http://schemas.microsoft.com/office/drawing/2014/main" id="{2735D79D-72E2-4023-939A-61FBBA48A459}"/>
              </a:ext>
            </a:extLst>
          </p:cNvPr>
          <p:cNvSpPr>
            <a:spLocks noGrp="1"/>
          </p:cNvSpPr>
          <p:nvPr>
            <p:ph type="pic" sz="quarter" idx="13"/>
          </p:nvPr>
        </p:nvSpPr>
        <p:spPr>
          <a:xfrm>
            <a:off x="7537777" y="1734809"/>
            <a:ext cx="3816000" cy="3816000"/>
          </a:xfrm>
          <a:prstGeom prst="ellipse">
            <a:avLst/>
          </a:prstGeom>
          <a:solidFill>
            <a:schemeClr val="bg1">
              <a:lumMod val="85000"/>
            </a:schemeClr>
          </a:solidFill>
        </p:spPr>
        <p:txBody>
          <a:bodyPr anchor="ctr">
            <a:normAutofit/>
          </a:bodyPr>
          <a:lstStyle>
            <a:lvl1pPr marL="0" indent="0" algn="ctr">
              <a:buNone/>
              <a:defRPr sz="900"/>
            </a:lvl1pPr>
          </a:lstStyle>
          <a:p>
            <a:r>
              <a:rPr lang="en-US"/>
              <a:t>Click icon to add picture</a:t>
            </a:r>
            <a:endParaRPr lang="sv-SE"/>
          </a:p>
        </p:txBody>
      </p:sp>
      <p:sp>
        <p:nvSpPr>
          <p:cNvPr id="20" name="Rubrik 8">
            <a:extLst>
              <a:ext uri="{FF2B5EF4-FFF2-40B4-BE49-F238E27FC236}">
                <a16:creationId xmlns:a16="http://schemas.microsoft.com/office/drawing/2014/main" id="{65F1A44E-C714-41DB-89ED-C2FDEC87EA22}"/>
              </a:ext>
            </a:extLst>
          </p:cNvPr>
          <p:cNvSpPr>
            <a:spLocks noGrp="1"/>
          </p:cNvSpPr>
          <p:nvPr>
            <p:ph type="title"/>
          </p:nvPr>
        </p:nvSpPr>
        <p:spPr>
          <a:xfrm>
            <a:off x="1271589" y="188912"/>
            <a:ext cx="9648825" cy="1260476"/>
          </a:xfrm>
        </p:spPr>
        <p:txBody>
          <a:bodyPr/>
          <a:lstStyle>
            <a:lvl1pPr>
              <a:defRPr>
                <a:solidFill>
                  <a:schemeClr val="tx1"/>
                </a:solidFill>
              </a:defRPr>
            </a:lvl1pPr>
          </a:lstStyle>
          <a:p>
            <a:r>
              <a:rPr lang="en-US"/>
              <a:t>Click to edit Master title style</a:t>
            </a:r>
            <a:endParaRPr lang="sv-SE" dirty="0"/>
          </a:p>
        </p:txBody>
      </p:sp>
      <p:sp>
        <p:nvSpPr>
          <p:cNvPr id="22"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9" y="1808165"/>
            <a:ext cx="4731343" cy="39258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Tree>
    <p:extLst>
      <p:ext uri="{BB962C8B-B14F-4D97-AF65-F5344CB8AC3E}">
        <p14:creationId xmlns:p14="http://schemas.microsoft.com/office/powerpoint/2010/main" val="865298091"/>
      </p:ext>
    </p:extLst>
  </p:cSld>
  <p:clrMapOvr>
    <a:masterClrMapping/>
  </p:clrMapOvr>
  <p:transition spd="slow">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vå innehållsdelar - Vi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9" y="1808165"/>
            <a:ext cx="4731343" cy="39258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p:txBody>
          <a:bodyPr/>
          <a:lstStyle/>
          <a:p>
            <a:fld id="{B7F1D6E0-85AF-4EF9-BFE8-2005FEBF95B1}" type="datetime1">
              <a:rPr lang="sv-SE" smtClean="0"/>
              <a:t>2019-02-11</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p:txBody>
          <a:body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p:txBody>
          <a:bodyPr/>
          <a:lstStyle/>
          <a:p>
            <a:fld id="{2FB68B0C-B4C3-4B82-91AE-0CC6ABA810C1}" type="slidenum">
              <a:rPr lang="sv-SE" smtClean="0"/>
              <a:t>‹#›</a:t>
            </a:fld>
            <a:endParaRPr lang="sv-SE"/>
          </a:p>
        </p:txBody>
      </p:sp>
      <p:sp>
        <p:nvSpPr>
          <p:cNvPr id="8" name="Platshållare för innehåll 2">
            <a:extLst>
              <a:ext uri="{FF2B5EF4-FFF2-40B4-BE49-F238E27FC236}">
                <a16:creationId xmlns:a16="http://schemas.microsoft.com/office/drawing/2014/main" id="{9C35B79D-38F5-4598-A677-6B8F2F1D8350}"/>
              </a:ext>
            </a:extLst>
          </p:cNvPr>
          <p:cNvSpPr>
            <a:spLocks noGrp="1"/>
          </p:cNvSpPr>
          <p:nvPr>
            <p:ph idx="13"/>
          </p:nvPr>
        </p:nvSpPr>
        <p:spPr>
          <a:xfrm>
            <a:off x="6189073" y="1808165"/>
            <a:ext cx="4731343" cy="39258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9" name="Rubrik 8">
            <a:extLst>
              <a:ext uri="{FF2B5EF4-FFF2-40B4-BE49-F238E27FC236}">
                <a16:creationId xmlns:a16="http://schemas.microsoft.com/office/drawing/2014/main" id="{65F1A44E-C714-41DB-89ED-C2FDEC87EA22}"/>
              </a:ext>
            </a:extLst>
          </p:cNvPr>
          <p:cNvSpPr>
            <a:spLocks noGrp="1"/>
          </p:cNvSpPr>
          <p:nvPr>
            <p:ph type="title"/>
          </p:nvPr>
        </p:nvSpPr>
        <p:spPr/>
        <p:txBody>
          <a:bodyPr/>
          <a:lstStyle/>
          <a:p>
            <a:r>
              <a:rPr lang="en-US"/>
              <a:t>Click to edit Master title style</a:t>
            </a:r>
            <a:endParaRPr lang="sv-SE"/>
          </a:p>
        </p:txBody>
      </p:sp>
    </p:spTree>
    <p:extLst>
      <p:ext uri="{BB962C8B-B14F-4D97-AF65-F5344CB8AC3E}">
        <p14:creationId xmlns:p14="http://schemas.microsoft.com/office/powerpoint/2010/main" val="2439094682"/>
      </p:ext>
    </p:extLst>
  </p:cSld>
  <p:clrMapOvr>
    <a:masterClrMapping/>
  </p:clrMapOvr>
  <p:transition spd="slow">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Rubrik och innehåll - Vi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9" y="1808165"/>
            <a:ext cx="9648825" cy="39258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p:txBody>
          <a:bodyPr/>
          <a:lstStyle/>
          <a:p>
            <a:fld id="{261439C6-94F2-49EA-A6CF-2AC8C8D0E8CC}" type="datetime1">
              <a:rPr lang="sv-SE" smtClean="0"/>
              <a:t>2019-02-11</a:t>
            </a:fld>
            <a:endParaRPr lang="sv-SE" dirty="0"/>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p:txBody>
          <a:body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p:txBody>
          <a:bodyPr/>
          <a:lstStyle/>
          <a:p>
            <a:fld id="{2FB68B0C-B4C3-4B82-91AE-0CC6ABA810C1}" type="slidenum">
              <a:rPr lang="sv-SE" smtClean="0"/>
              <a:t>‹#›</a:t>
            </a:fld>
            <a:endParaRPr lang="sv-SE"/>
          </a:p>
        </p:txBody>
      </p:sp>
      <p:sp>
        <p:nvSpPr>
          <p:cNvPr id="9" name="Rubrik 8">
            <a:extLst>
              <a:ext uri="{FF2B5EF4-FFF2-40B4-BE49-F238E27FC236}">
                <a16:creationId xmlns:a16="http://schemas.microsoft.com/office/drawing/2014/main" id="{DA041AD6-932F-4943-AB2E-7D73BC5E9CA9}"/>
              </a:ext>
            </a:extLst>
          </p:cNvPr>
          <p:cNvSpPr>
            <a:spLocks noGrp="1"/>
          </p:cNvSpPr>
          <p:nvPr>
            <p:ph type="title"/>
          </p:nvPr>
        </p:nvSpPr>
        <p:spPr/>
        <p:txBody>
          <a:bodyPr/>
          <a:lstStyle/>
          <a:p>
            <a:r>
              <a:rPr lang="en-US"/>
              <a:t>Click to edit Master title style</a:t>
            </a:r>
            <a:endParaRPr lang="sv-SE"/>
          </a:p>
        </p:txBody>
      </p:sp>
    </p:spTree>
    <p:extLst>
      <p:ext uri="{BB962C8B-B14F-4D97-AF65-F5344CB8AC3E}">
        <p14:creationId xmlns:p14="http://schemas.microsoft.com/office/powerpoint/2010/main" val="3677475508"/>
      </p:ext>
    </p:extLst>
  </p:cSld>
  <p:clrMapOvr>
    <a:masterClrMapping/>
  </p:clrMapOvr>
  <p:transition spd="slow">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Endast rubrik - Vi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C52EB-4D99-469D-8914-BE0088AD8A31}"/>
              </a:ext>
            </a:extLst>
          </p:cNvPr>
          <p:cNvSpPr>
            <a:spLocks noGrp="1"/>
          </p:cNvSpPr>
          <p:nvPr>
            <p:ph type="title"/>
          </p:nvPr>
        </p:nvSpPr>
        <p:spPr/>
        <p:txBody>
          <a:bodyPr/>
          <a:lstStyle/>
          <a:p>
            <a:r>
              <a:rPr lang="en-US"/>
              <a:t>Click to edit Master title style</a:t>
            </a:r>
            <a:endParaRPr lang="sv-SE"/>
          </a:p>
        </p:txBody>
      </p:sp>
      <p:sp>
        <p:nvSpPr>
          <p:cNvPr id="3" name="Platshållare för datum 2">
            <a:extLst>
              <a:ext uri="{FF2B5EF4-FFF2-40B4-BE49-F238E27FC236}">
                <a16:creationId xmlns:a16="http://schemas.microsoft.com/office/drawing/2014/main" id="{78E1FCA8-F8DD-4CD1-92FD-E4B39860DAF6}"/>
              </a:ext>
            </a:extLst>
          </p:cNvPr>
          <p:cNvSpPr>
            <a:spLocks noGrp="1"/>
          </p:cNvSpPr>
          <p:nvPr>
            <p:ph type="dt" sz="half" idx="10"/>
          </p:nvPr>
        </p:nvSpPr>
        <p:spPr/>
        <p:txBody>
          <a:bodyPr/>
          <a:lstStyle/>
          <a:p>
            <a:fld id="{136D432F-1848-4D23-BB07-3ED9BDBB7810}" type="datetime1">
              <a:rPr lang="sv-SE" smtClean="0"/>
              <a:t>2019-02-11</a:t>
            </a:fld>
            <a:endParaRPr lang="sv-SE"/>
          </a:p>
        </p:txBody>
      </p:sp>
      <p:sp>
        <p:nvSpPr>
          <p:cNvPr id="4" name="Platshållare för sidfot 3">
            <a:extLst>
              <a:ext uri="{FF2B5EF4-FFF2-40B4-BE49-F238E27FC236}">
                <a16:creationId xmlns:a16="http://schemas.microsoft.com/office/drawing/2014/main" id="{8D13CEFE-6E86-4DC6-8F2D-7C1CFD37194D}"/>
              </a:ext>
            </a:extLst>
          </p:cNvPr>
          <p:cNvSpPr>
            <a:spLocks noGrp="1"/>
          </p:cNvSpPr>
          <p:nvPr>
            <p:ph type="ftr" sz="quarter" idx="11"/>
          </p:nvPr>
        </p:nvSpPr>
        <p:spPr/>
        <p:txBody>
          <a:bodyPr/>
          <a:lstStyle/>
          <a:p>
            <a:r>
              <a:rPr lang="sv-SE"/>
              <a:t>Strictly confidential</a:t>
            </a:r>
          </a:p>
        </p:txBody>
      </p:sp>
      <p:sp>
        <p:nvSpPr>
          <p:cNvPr id="5" name="Platshållare för bildnummer 4">
            <a:extLst>
              <a:ext uri="{FF2B5EF4-FFF2-40B4-BE49-F238E27FC236}">
                <a16:creationId xmlns:a16="http://schemas.microsoft.com/office/drawing/2014/main" id="{0FD00263-DE90-43E4-B836-92B751AEE3F6}"/>
              </a:ext>
            </a:extLst>
          </p:cNvPr>
          <p:cNvSpPr>
            <a:spLocks noGrp="1"/>
          </p:cNvSpPr>
          <p:nvPr>
            <p:ph type="sldNum" sz="quarter" idx="12"/>
          </p:nvPr>
        </p:nvSpPr>
        <p:spPr/>
        <p:txBody>
          <a:bodyPr/>
          <a:lstStyle/>
          <a:p>
            <a:fld id="{2FB68B0C-B4C3-4B82-91AE-0CC6ABA810C1}" type="slidenum">
              <a:rPr lang="sv-SE" smtClean="0"/>
              <a:t>‹#›</a:t>
            </a:fld>
            <a:endParaRPr lang="sv-SE"/>
          </a:p>
        </p:txBody>
      </p:sp>
    </p:spTree>
    <p:extLst>
      <p:ext uri="{BB962C8B-B14F-4D97-AF65-F5344CB8AC3E}">
        <p14:creationId xmlns:p14="http://schemas.microsoft.com/office/powerpoint/2010/main" val="304737416"/>
      </p:ext>
    </p:extLst>
  </p:cSld>
  <p:clrMapOvr>
    <a:masterClrMapping/>
  </p:clrMapOvr>
  <p:transition spd="slow">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Rubrik, innehåll och bi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9" y="1808165"/>
            <a:ext cx="4731343" cy="3925887"/>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p:txBody>
          <a:bodyPr/>
          <a:lstStyle>
            <a:lvl1pPr>
              <a:defRPr>
                <a:solidFill>
                  <a:srgbClr val="AFABAB"/>
                </a:solidFill>
              </a:defRPr>
            </a:lvl1pPr>
          </a:lstStyle>
          <a:p>
            <a:fld id="{FC9D23F4-6F59-48BF-9B78-713375BAC5F4}" type="datetime1">
              <a:rPr lang="sv-SE" smtClean="0"/>
              <a:t>2019-02-11</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p:txBody>
          <a:bodyPr/>
          <a:lstStyle>
            <a:lvl1pPr>
              <a:defRPr>
                <a:solidFill>
                  <a:srgbClr val="AFABAB"/>
                </a:solidFill>
              </a:defRPr>
            </a:lvl1p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p:txBody>
          <a:bodyPr/>
          <a:lstStyle>
            <a:lvl1pPr>
              <a:defRPr>
                <a:solidFill>
                  <a:srgbClr val="AFABAB"/>
                </a:solidFill>
              </a:defRPr>
            </a:lvl1pPr>
          </a:lstStyle>
          <a:p>
            <a:fld id="{2FB68B0C-B4C3-4B82-91AE-0CC6ABA810C1}" type="slidenum">
              <a:rPr lang="sv-SE" smtClean="0"/>
              <a:pPr/>
              <a:t>‹#›</a:t>
            </a:fld>
            <a:endParaRPr lang="sv-SE"/>
          </a:p>
        </p:txBody>
      </p:sp>
      <p:sp>
        <p:nvSpPr>
          <p:cNvPr id="9" name="Rubrik 8">
            <a:extLst>
              <a:ext uri="{FF2B5EF4-FFF2-40B4-BE49-F238E27FC236}">
                <a16:creationId xmlns:a16="http://schemas.microsoft.com/office/drawing/2014/main" id="{65F1A44E-C714-41DB-89ED-C2FDEC87EA22}"/>
              </a:ext>
            </a:extLst>
          </p:cNvPr>
          <p:cNvSpPr>
            <a:spLocks noGrp="1"/>
          </p:cNvSpPr>
          <p:nvPr>
            <p:ph type="title"/>
          </p:nvPr>
        </p:nvSpPr>
        <p:spPr>
          <a:xfrm>
            <a:off x="1271589" y="188912"/>
            <a:ext cx="9648825" cy="1260476"/>
          </a:xfrm>
        </p:spPr>
        <p:txBody>
          <a:bodyPr/>
          <a:lstStyle>
            <a:lvl1pPr>
              <a:defRPr>
                <a:solidFill>
                  <a:schemeClr val="bg2"/>
                </a:solidFill>
              </a:defRPr>
            </a:lvl1pPr>
          </a:lstStyle>
          <a:p>
            <a:r>
              <a:rPr lang="en-US"/>
              <a:t>Click to edit Master title style</a:t>
            </a:r>
            <a:endParaRPr lang="sv-SE" dirty="0"/>
          </a:p>
        </p:txBody>
      </p:sp>
      <p:sp>
        <p:nvSpPr>
          <p:cNvPr id="11" name="Platshållare för bild 10">
            <a:extLst>
              <a:ext uri="{FF2B5EF4-FFF2-40B4-BE49-F238E27FC236}">
                <a16:creationId xmlns:a16="http://schemas.microsoft.com/office/drawing/2014/main" id="{2735D79D-72E2-4023-939A-61FBBA48A459}"/>
              </a:ext>
            </a:extLst>
          </p:cNvPr>
          <p:cNvSpPr>
            <a:spLocks noGrp="1"/>
          </p:cNvSpPr>
          <p:nvPr>
            <p:ph type="pic" sz="quarter" idx="13"/>
          </p:nvPr>
        </p:nvSpPr>
        <p:spPr>
          <a:xfrm>
            <a:off x="7537777" y="1734809"/>
            <a:ext cx="3816000" cy="3816000"/>
          </a:xfrm>
          <a:prstGeom prst="ellipse">
            <a:avLst/>
          </a:prstGeom>
          <a:solidFill>
            <a:schemeClr val="bg1">
              <a:lumMod val="85000"/>
            </a:schemeClr>
          </a:solidFill>
        </p:spPr>
        <p:txBody>
          <a:bodyPr anchor="ctr">
            <a:normAutofit/>
          </a:bodyPr>
          <a:lstStyle>
            <a:lvl1pPr marL="0" indent="0" algn="ctr">
              <a:buNone/>
              <a:defRPr sz="900"/>
            </a:lvl1pPr>
          </a:lstStyle>
          <a:p>
            <a:r>
              <a:rPr lang="en-US"/>
              <a:t>Click icon to add picture</a:t>
            </a:r>
            <a:endParaRPr lang="sv-SE"/>
          </a:p>
        </p:txBody>
      </p:sp>
    </p:spTree>
    <p:extLst>
      <p:ext uri="{BB962C8B-B14F-4D97-AF65-F5344CB8AC3E}">
        <p14:creationId xmlns:p14="http://schemas.microsoft.com/office/powerpoint/2010/main" val="1233669776"/>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Slide">
  <p:cSld name="Section Slide">
    <p:bg>
      <p:bgPr>
        <a:solidFill>
          <a:schemeClr val="lt1"/>
        </a:solidFill>
        <a:effectLst/>
      </p:bgPr>
    </p:bg>
    <p:spTree>
      <p:nvGrpSpPr>
        <p:cNvPr id="1" name="Shape 33"/>
        <p:cNvGrpSpPr/>
        <p:nvPr/>
      </p:nvGrpSpPr>
      <p:grpSpPr>
        <a:xfrm>
          <a:off x="0" y="0"/>
          <a:ext cx="0" cy="0"/>
          <a:chOff x="0" y="0"/>
          <a:chExt cx="0" cy="0"/>
        </a:xfrm>
      </p:grpSpPr>
      <p:pic>
        <p:nvPicPr>
          <p:cNvPr id="34" name="Google Shape;34;p6"/>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5" name="Google Shape;35;p6"/>
          <p:cNvSpPr txBox="1">
            <a:spLocks noGrp="1"/>
          </p:cNvSpPr>
          <p:nvPr>
            <p:ph type="title"/>
          </p:nvPr>
        </p:nvSpPr>
        <p:spPr>
          <a:xfrm>
            <a:off x="624422" y="1962150"/>
            <a:ext cx="7198783" cy="1466850"/>
          </a:xfrm>
          <a:prstGeom prst="rect">
            <a:avLst/>
          </a:prstGeom>
          <a:noFill/>
          <a:ln>
            <a:noFill/>
          </a:ln>
        </p:spPr>
        <p:txBody>
          <a:bodyPr spcFirstLastPara="1" wrap="square" lIns="0" tIns="0" rIns="0" bIns="0" anchor="t" anchorCtr="0"/>
          <a:lstStyle>
            <a:lvl1pPr lvl="0" algn="l">
              <a:lnSpc>
                <a:spcPct val="100000"/>
              </a:lnSpc>
              <a:spcBef>
                <a:spcPts val="0"/>
              </a:spcBef>
              <a:spcAft>
                <a:spcPts val="0"/>
              </a:spcAft>
              <a:buClr>
                <a:schemeClr val="lt1"/>
              </a:buClr>
              <a:buSzPts val="2800"/>
              <a:buFont typeface="Arial"/>
              <a:buNone/>
              <a:defRPr sz="2800" b="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ubrik och innehåll - Bi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DB6753B9-1D4D-4D67-BFB7-55EC993010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32" y="1598"/>
            <a:ext cx="12189869" cy="6856402"/>
          </a:xfrm>
          <a:prstGeom prst="rect">
            <a:avLst/>
          </a:prstGeom>
        </p:spPr>
      </p:pic>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8" y="1808165"/>
            <a:ext cx="9648825" cy="39258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p:txBody>
          <a:bodyPr/>
          <a:lstStyle>
            <a:lvl1pPr>
              <a:defRPr>
                <a:solidFill>
                  <a:schemeClr val="tx1"/>
                </a:solidFill>
              </a:defRPr>
            </a:lvl1pPr>
          </a:lstStyle>
          <a:p>
            <a:fld id="{ED55129F-2725-40B7-AAEC-B68CE86C4A9F}" type="datetime1">
              <a:rPr lang="sv-SE" smtClean="0"/>
              <a:pPr/>
              <a:t>2019-02-11</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p:txBody>
          <a:bodyPr/>
          <a:lstStyle>
            <a:lvl1pPr>
              <a:defRPr>
                <a:solidFill>
                  <a:schemeClr val="tx1"/>
                </a:solidFill>
              </a:defRPr>
            </a:lvl1p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p:txBody>
          <a:bodyPr/>
          <a:lstStyle>
            <a:lvl1pPr>
              <a:defRPr>
                <a:solidFill>
                  <a:schemeClr val="tx1"/>
                </a:solidFill>
              </a:defRPr>
            </a:lvl1pPr>
          </a:lstStyle>
          <a:p>
            <a:fld id="{2FB68B0C-B4C3-4B82-91AE-0CC6ABA810C1}" type="slidenum">
              <a:rPr lang="sv-SE" smtClean="0"/>
              <a:pPr/>
              <a:t>‹#›</a:t>
            </a:fld>
            <a:endParaRPr lang="sv-SE" dirty="0"/>
          </a:p>
        </p:txBody>
      </p:sp>
      <p:sp>
        <p:nvSpPr>
          <p:cNvPr id="9" name="Rubrik 8">
            <a:extLst>
              <a:ext uri="{FF2B5EF4-FFF2-40B4-BE49-F238E27FC236}">
                <a16:creationId xmlns:a16="http://schemas.microsoft.com/office/drawing/2014/main" id="{DA041AD6-932F-4943-AB2E-7D73BC5E9CA9}"/>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sv-SE" dirty="0"/>
          </a:p>
        </p:txBody>
      </p:sp>
      <p:pic>
        <p:nvPicPr>
          <p:cNvPr id="7" name="Bildobjekt 6">
            <a:extLst>
              <a:ext uri="{FF2B5EF4-FFF2-40B4-BE49-F238E27FC236}">
                <a16:creationId xmlns:a16="http://schemas.microsoft.com/office/drawing/2014/main" id="{327753D7-CC45-434A-BB20-EDAE0FE28F4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9" y="5982320"/>
            <a:ext cx="1542615" cy="695611"/>
          </a:xfrm>
          <a:prstGeom prst="rect">
            <a:avLst/>
          </a:prstGeom>
        </p:spPr>
      </p:pic>
    </p:spTree>
    <p:extLst>
      <p:ext uri="{BB962C8B-B14F-4D97-AF65-F5344CB8AC3E}">
        <p14:creationId xmlns:p14="http://schemas.microsoft.com/office/powerpoint/2010/main" val="300832883"/>
      </p:ext>
    </p:extLst>
  </p:cSld>
  <p:clrMapOvr>
    <a:masterClrMapping/>
  </p:clrMapOvr>
  <p:transition spd="slow">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vå innehållsdelar - Bi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8966C51A-27A5-4DE6-857C-160C0DC2EDC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2192000" cy="6858000"/>
          </a:xfrm>
          <a:prstGeom prst="rect">
            <a:avLst/>
          </a:prstGeom>
        </p:spPr>
      </p:pic>
      <p:pic>
        <p:nvPicPr>
          <p:cNvPr id="13" name="Bildobjekt 12">
            <a:extLst>
              <a:ext uri="{FF2B5EF4-FFF2-40B4-BE49-F238E27FC236}">
                <a16:creationId xmlns:a16="http://schemas.microsoft.com/office/drawing/2014/main" id="{0D14DF69-76DD-4C77-870A-D5BF3FEA3D1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9" y="5982320"/>
            <a:ext cx="1542615" cy="695611"/>
          </a:xfrm>
          <a:prstGeom prst="rect">
            <a:avLst/>
          </a:prstGeom>
        </p:spPr>
      </p:pic>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9" y="1808165"/>
            <a:ext cx="4731343" cy="39258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p:txBody>
          <a:bodyPr/>
          <a:lstStyle>
            <a:lvl1pPr>
              <a:defRPr>
                <a:solidFill>
                  <a:schemeClr val="tx1"/>
                </a:solidFill>
              </a:defRPr>
            </a:lvl1pPr>
          </a:lstStyle>
          <a:p>
            <a:fld id="{074D36A0-F16F-4D3F-9C1F-0E6E108D28C6}" type="datetime1">
              <a:rPr lang="sv-SE" smtClean="0"/>
              <a:pPr/>
              <a:t>2019-02-11</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p:txBody>
          <a:bodyPr/>
          <a:lstStyle>
            <a:lvl1pPr>
              <a:defRPr>
                <a:solidFill>
                  <a:schemeClr val="tx1"/>
                </a:solidFill>
              </a:defRPr>
            </a:lvl1p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p:txBody>
          <a:bodyPr/>
          <a:lstStyle>
            <a:lvl1pPr>
              <a:defRPr>
                <a:solidFill>
                  <a:schemeClr val="tx1"/>
                </a:solidFill>
              </a:defRPr>
            </a:lvl1pPr>
          </a:lstStyle>
          <a:p>
            <a:fld id="{2FB68B0C-B4C3-4B82-91AE-0CC6ABA810C1}" type="slidenum">
              <a:rPr lang="sv-SE" smtClean="0"/>
              <a:pPr/>
              <a:t>‹#›</a:t>
            </a:fld>
            <a:endParaRPr lang="sv-SE"/>
          </a:p>
        </p:txBody>
      </p:sp>
      <p:sp>
        <p:nvSpPr>
          <p:cNvPr id="8" name="Platshållare för innehåll 2">
            <a:extLst>
              <a:ext uri="{FF2B5EF4-FFF2-40B4-BE49-F238E27FC236}">
                <a16:creationId xmlns:a16="http://schemas.microsoft.com/office/drawing/2014/main" id="{9C35B79D-38F5-4598-A677-6B8F2F1D8350}"/>
              </a:ext>
            </a:extLst>
          </p:cNvPr>
          <p:cNvSpPr>
            <a:spLocks noGrp="1"/>
          </p:cNvSpPr>
          <p:nvPr>
            <p:ph idx="13"/>
          </p:nvPr>
        </p:nvSpPr>
        <p:spPr>
          <a:xfrm>
            <a:off x="6189073" y="1808165"/>
            <a:ext cx="4731343" cy="39258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9" name="Rubrik 8">
            <a:extLst>
              <a:ext uri="{FF2B5EF4-FFF2-40B4-BE49-F238E27FC236}">
                <a16:creationId xmlns:a16="http://schemas.microsoft.com/office/drawing/2014/main" id="{65F1A44E-C714-41DB-89ED-C2FDEC87EA22}"/>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sv-SE"/>
          </a:p>
        </p:txBody>
      </p:sp>
    </p:spTree>
    <p:extLst>
      <p:ext uri="{BB962C8B-B14F-4D97-AF65-F5344CB8AC3E}">
        <p14:creationId xmlns:p14="http://schemas.microsoft.com/office/powerpoint/2010/main" val="1826333822"/>
      </p:ext>
    </p:extLst>
  </p:cSld>
  <p:clrMapOvr>
    <a:masterClrMapping/>
  </p:clrMapOvr>
  <p:transition spd="slow">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Endast rubrik - Bi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FA06B858-F606-4765-8D2C-68FC204AC9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1999" cy="6858000"/>
          </a:xfrm>
          <a:prstGeom prst="rect">
            <a:avLst/>
          </a:prstGeom>
        </p:spPr>
      </p:pic>
      <p:pic>
        <p:nvPicPr>
          <p:cNvPr id="11" name="Bildobjekt 10">
            <a:extLst>
              <a:ext uri="{FF2B5EF4-FFF2-40B4-BE49-F238E27FC236}">
                <a16:creationId xmlns:a16="http://schemas.microsoft.com/office/drawing/2014/main" id="{00B2C00E-13AA-4D4F-89D7-9D71E5C6AAE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9" y="5982320"/>
            <a:ext cx="1542615" cy="695611"/>
          </a:xfrm>
          <a:prstGeom prst="rect">
            <a:avLst/>
          </a:prstGeom>
        </p:spPr>
      </p:pic>
      <p:sp>
        <p:nvSpPr>
          <p:cNvPr id="2" name="Rubrik 1">
            <a:extLst>
              <a:ext uri="{FF2B5EF4-FFF2-40B4-BE49-F238E27FC236}">
                <a16:creationId xmlns:a16="http://schemas.microsoft.com/office/drawing/2014/main" id="{2D6C52EB-4D99-469D-8914-BE0088AD8A31}"/>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sv-SE"/>
          </a:p>
        </p:txBody>
      </p:sp>
      <p:sp>
        <p:nvSpPr>
          <p:cNvPr id="3" name="Platshållare för datum 2">
            <a:extLst>
              <a:ext uri="{FF2B5EF4-FFF2-40B4-BE49-F238E27FC236}">
                <a16:creationId xmlns:a16="http://schemas.microsoft.com/office/drawing/2014/main" id="{78E1FCA8-F8DD-4CD1-92FD-E4B39860DAF6}"/>
              </a:ext>
            </a:extLst>
          </p:cNvPr>
          <p:cNvSpPr>
            <a:spLocks noGrp="1"/>
          </p:cNvSpPr>
          <p:nvPr>
            <p:ph type="dt" sz="half" idx="10"/>
          </p:nvPr>
        </p:nvSpPr>
        <p:spPr/>
        <p:txBody>
          <a:bodyPr/>
          <a:lstStyle>
            <a:lvl1pPr>
              <a:defRPr>
                <a:solidFill>
                  <a:schemeClr val="tx1"/>
                </a:solidFill>
              </a:defRPr>
            </a:lvl1pPr>
          </a:lstStyle>
          <a:p>
            <a:fld id="{4C656BC5-FE50-45C0-A2DA-2563DAB79BA0}" type="datetime1">
              <a:rPr lang="sv-SE" smtClean="0"/>
              <a:pPr/>
              <a:t>2019-02-11</a:t>
            </a:fld>
            <a:endParaRPr lang="sv-SE" dirty="0"/>
          </a:p>
        </p:txBody>
      </p:sp>
      <p:sp>
        <p:nvSpPr>
          <p:cNvPr id="4" name="Platshållare för sidfot 3">
            <a:extLst>
              <a:ext uri="{FF2B5EF4-FFF2-40B4-BE49-F238E27FC236}">
                <a16:creationId xmlns:a16="http://schemas.microsoft.com/office/drawing/2014/main" id="{8D13CEFE-6E86-4DC6-8F2D-7C1CFD37194D}"/>
              </a:ext>
            </a:extLst>
          </p:cNvPr>
          <p:cNvSpPr>
            <a:spLocks noGrp="1"/>
          </p:cNvSpPr>
          <p:nvPr>
            <p:ph type="ftr" sz="quarter" idx="11"/>
          </p:nvPr>
        </p:nvSpPr>
        <p:spPr/>
        <p:txBody>
          <a:bodyPr/>
          <a:lstStyle>
            <a:lvl1pPr>
              <a:defRPr>
                <a:solidFill>
                  <a:schemeClr val="tx1"/>
                </a:solidFill>
              </a:defRPr>
            </a:lvl1pPr>
          </a:lstStyle>
          <a:p>
            <a:r>
              <a:rPr lang="sv-SE"/>
              <a:t>Strictly confidential</a:t>
            </a:r>
          </a:p>
        </p:txBody>
      </p:sp>
      <p:sp>
        <p:nvSpPr>
          <p:cNvPr id="5" name="Platshållare för bildnummer 4">
            <a:extLst>
              <a:ext uri="{FF2B5EF4-FFF2-40B4-BE49-F238E27FC236}">
                <a16:creationId xmlns:a16="http://schemas.microsoft.com/office/drawing/2014/main" id="{0FD00263-DE90-43E4-B836-92B751AEE3F6}"/>
              </a:ext>
            </a:extLst>
          </p:cNvPr>
          <p:cNvSpPr>
            <a:spLocks noGrp="1"/>
          </p:cNvSpPr>
          <p:nvPr>
            <p:ph type="sldNum" sz="quarter" idx="12"/>
          </p:nvPr>
        </p:nvSpPr>
        <p:spPr/>
        <p:txBody>
          <a:bodyPr/>
          <a:lstStyle>
            <a:lvl1pPr>
              <a:defRPr>
                <a:solidFill>
                  <a:schemeClr val="tx1"/>
                </a:solidFill>
              </a:defRPr>
            </a:lvl1pPr>
          </a:lstStyle>
          <a:p>
            <a:fld id="{2FB68B0C-B4C3-4B82-91AE-0CC6ABA810C1}" type="slidenum">
              <a:rPr lang="sv-SE" smtClean="0"/>
              <a:pPr/>
              <a:t>‹#›</a:t>
            </a:fld>
            <a:endParaRPr lang="sv-SE"/>
          </a:p>
        </p:txBody>
      </p:sp>
    </p:spTree>
    <p:extLst>
      <p:ext uri="{BB962C8B-B14F-4D97-AF65-F5344CB8AC3E}">
        <p14:creationId xmlns:p14="http://schemas.microsoft.com/office/powerpoint/2010/main" val="72562542"/>
      </p:ext>
    </p:extLst>
  </p:cSld>
  <p:clrMapOvr>
    <a:masterClrMapping/>
  </p:clrMapOvr>
  <p:transition spd="slow">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Kapitelsida - Rö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BB2A6196-3B89-4AC8-B49D-8E04987F77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71744"/>
          </a:xfrm>
          <a:prstGeom prst="rect">
            <a:avLst/>
          </a:prstGeom>
        </p:spPr>
      </p:pic>
      <p:sp>
        <p:nvSpPr>
          <p:cNvPr id="2" name="Rubrik 1">
            <a:extLst>
              <a:ext uri="{FF2B5EF4-FFF2-40B4-BE49-F238E27FC236}">
                <a16:creationId xmlns:a16="http://schemas.microsoft.com/office/drawing/2014/main" id="{2D6C52EB-4D99-469D-8914-BE0088AD8A31}"/>
              </a:ext>
            </a:extLst>
          </p:cNvPr>
          <p:cNvSpPr>
            <a:spLocks noGrp="1"/>
          </p:cNvSpPr>
          <p:nvPr>
            <p:ph type="title" hasCustomPrompt="1"/>
          </p:nvPr>
        </p:nvSpPr>
        <p:spPr>
          <a:xfrm>
            <a:off x="1271589" y="1808163"/>
            <a:ext cx="9648825" cy="3241672"/>
          </a:xfrm>
        </p:spPr>
        <p:txBody>
          <a:bodyPr anchor="ctr">
            <a:normAutofit/>
          </a:bodyPr>
          <a:lstStyle>
            <a:lvl1pPr algn="ctr">
              <a:defRPr sz="4500">
                <a:solidFill>
                  <a:schemeClr val="bg1"/>
                </a:solidFill>
              </a:defRPr>
            </a:lvl1pPr>
          </a:lstStyle>
          <a:p>
            <a:r>
              <a:rPr lang="sv-SE" dirty="0"/>
              <a:t>Kapitel</a:t>
            </a:r>
          </a:p>
        </p:txBody>
      </p:sp>
    </p:spTree>
    <p:extLst>
      <p:ext uri="{BB962C8B-B14F-4D97-AF65-F5344CB8AC3E}">
        <p14:creationId xmlns:p14="http://schemas.microsoft.com/office/powerpoint/2010/main" val="2169515376"/>
      </p:ext>
    </p:extLst>
  </p:cSld>
  <p:clrMapOvr>
    <a:masterClrMapping/>
  </p:clrMapOvr>
  <p:transition spd="slow">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Kapitelsida - Grå">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A6005CD2-9B09-4073-9B9E-ADDA08CCE0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991530"/>
          </a:xfrm>
          <a:prstGeom prst="rect">
            <a:avLst/>
          </a:prstGeom>
        </p:spPr>
      </p:pic>
      <p:sp>
        <p:nvSpPr>
          <p:cNvPr id="2" name="Rubrik 1">
            <a:extLst>
              <a:ext uri="{FF2B5EF4-FFF2-40B4-BE49-F238E27FC236}">
                <a16:creationId xmlns:a16="http://schemas.microsoft.com/office/drawing/2014/main" id="{2D6C52EB-4D99-469D-8914-BE0088AD8A31}"/>
              </a:ext>
            </a:extLst>
          </p:cNvPr>
          <p:cNvSpPr>
            <a:spLocks noGrp="1"/>
          </p:cNvSpPr>
          <p:nvPr>
            <p:ph type="title" hasCustomPrompt="1"/>
          </p:nvPr>
        </p:nvSpPr>
        <p:spPr>
          <a:xfrm>
            <a:off x="1271589" y="1808163"/>
            <a:ext cx="9648825" cy="3241672"/>
          </a:xfrm>
        </p:spPr>
        <p:txBody>
          <a:bodyPr anchor="ctr">
            <a:normAutofit/>
          </a:bodyPr>
          <a:lstStyle>
            <a:lvl1pPr algn="ctr">
              <a:defRPr sz="4500">
                <a:solidFill>
                  <a:schemeClr val="bg1"/>
                </a:solidFill>
              </a:defRPr>
            </a:lvl1pPr>
          </a:lstStyle>
          <a:p>
            <a:r>
              <a:rPr lang="sv-SE" dirty="0"/>
              <a:t>Kapitel</a:t>
            </a:r>
          </a:p>
        </p:txBody>
      </p:sp>
    </p:spTree>
    <p:extLst>
      <p:ext uri="{BB962C8B-B14F-4D97-AF65-F5344CB8AC3E}">
        <p14:creationId xmlns:p14="http://schemas.microsoft.com/office/powerpoint/2010/main" val="3224034344"/>
      </p:ext>
    </p:extLst>
  </p:cSld>
  <p:clrMapOvr>
    <a:masterClrMapping/>
  </p:clrMapOvr>
  <p:transition spd="slow">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Kapitelsida - Blå">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77080480-F066-40EF-BA27-74EAD822B2D8}"/>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1" b="15423"/>
          <a:stretch/>
        </p:blipFill>
        <p:spPr>
          <a:xfrm>
            <a:off x="0" y="2"/>
            <a:ext cx="12192000" cy="6882063"/>
          </a:xfrm>
          <a:prstGeom prst="rect">
            <a:avLst/>
          </a:prstGeom>
        </p:spPr>
      </p:pic>
      <p:sp>
        <p:nvSpPr>
          <p:cNvPr id="2" name="Rubrik 1">
            <a:extLst>
              <a:ext uri="{FF2B5EF4-FFF2-40B4-BE49-F238E27FC236}">
                <a16:creationId xmlns:a16="http://schemas.microsoft.com/office/drawing/2014/main" id="{2D6C52EB-4D99-469D-8914-BE0088AD8A31}"/>
              </a:ext>
            </a:extLst>
          </p:cNvPr>
          <p:cNvSpPr>
            <a:spLocks noGrp="1"/>
          </p:cNvSpPr>
          <p:nvPr>
            <p:ph type="title" hasCustomPrompt="1"/>
          </p:nvPr>
        </p:nvSpPr>
        <p:spPr>
          <a:xfrm>
            <a:off x="1271589" y="1808163"/>
            <a:ext cx="9648825" cy="3241672"/>
          </a:xfrm>
        </p:spPr>
        <p:txBody>
          <a:bodyPr anchor="ctr">
            <a:normAutofit/>
          </a:bodyPr>
          <a:lstStyle>
            <a:lvl1pPr algn="ctr">
              <a:defRPr sz="4500">
                <a:solidFill>
                  <a:schemeClr val="bg1"/>
                </a:solidFill>
              </a:defRPr>
            </a:lvl1pPr>
          </a:lstStyle>
          <a:p>
            <a:r>
              <a:rPr lang="sv-SE" dirty="0"/>
              <a:t>Kapitel</a:t>
            </a:r>
          </a:p>
        </p:txBody>
      </p:sp>
    </p:spTree>
    <p:extLst>
      <p:ext uri="{BB962C8B-B14F-4D97-AF65-F5344CB8AC3E}">
        <p14:creationId xmlns:p14="http://schemas.microsoft.com/office/powerpoint/2010/main" val="3221335862"/>
      </p:ext>
    </p:extLst>
  </p:cSld>
  <p:clrMapOvr>
    <a:masterClrMapping/>
  </p:clrMapOvr>
  <p:transition spd="slow">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elphi team - Rö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2ED31B1A-CF45-471C-AFDD-A25F938AE173}"/>
              </a:ext>
            </a:extLst>
          </p:cNvPr>
          <p:cNvSpPr/>
          <p:nvPr userDrawn="1"/>
        </p:nvSpPr>
        <p:spPr>
          <a:xfrm>
            <a:off x="2" y="0"/>
            <a:ext cx="12191999" cy="6858000"/>
          </a:xfrm>
          <a:prstGeom prst="rect">
            <a:avLst/>
          </a:prstGeom>
          <a:solidFill>
            <a:srgbClr val="EBB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pic>
        <p:nvPicPr>
          <p:cNvPr id="11" name="Bildobjekt 10">
            <a:extLst>
              <a:ext uri="{FF2B5EF4-FFF2-40B4-BE49-F238E27FC236}">
                <a16:creationId xmlns:a16="http://schemas.microsoft.com/office/drawing/2014/main" id="{61CBFADB-A47B-4654-B6C9-66F4373059E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9" y="5982318"/>
            <a:ext cx="1542615" cy="695612"/>
          </a:xfrm>
          <a:prstGeom prst="rect">
            <a:avLst/>
          </a:prstGeom>
        </p:spPr>
      </p:pic>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p:txBody>
          <a:bodyPr/>
          <a:lstStyle>
            <a:lvl1pPr>
              <a:defRPr>
                <a:solidFill>
                  <a:schemeClr val="accent6"/>
                </a:solidFill>
              </a:defRPr>
            </a:lvl1pPr>
          </a:lstStyle>
          <a:p>
            <a:fld id="{0B2B1AE0-5CE2-4D52-8268-45386D3D36A6}" type="datetime1">
              <a:rPr lang="sv-SE" smtClean="0"/>
              <a:t>2019-02-11</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p:txBody>
          <a:bodyPr/>
          <a:lstStyle>
            <a:lvl1pPr>
              <a:defRPr>
                <a:solidFill>
                  <a:schemeClr val="accent6"/>
                </a:solidFill>
              </a:defRPr>
            </a:lvl1p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p:txBody>
          <a:bodyPr/>
          <a:lstStyle>
            <a:lvl1pPr>
              <a:defRPr>
                <a:solidFill>
                  <a:schemeClr val="accent6"/>
                </a:solidFill>
              </a:defRPr>
            </a:lvl1pPr>
          </a:lstStyle>
          <a:p>
            <a:fld id="{2FB68B0C-B4C3-4B82-91AE-0CC6ABA810C1}" type="slidenum">
              <a:rPr lang="sv-SE" smtClean="0"/>
              <a:pPr/>
              <a:t>‹#›</a:t>
            </a:fld>
            <a:endParaRPr lang="sv-SE"/>
          </a:p>
        </p:txBody>
      </p:sp>
      <p:sp>
        <p:nvSpPr>
          <p:cNvPr id="9" name="Rubrik 8">
            <a:extLst>
              <a:ext uri="{FF2B5EF4-FFF2-40B4-BE49-F238E27FC236}">
                <a16:creationId xmlns:a16="http://schemas.microsoft.com/office/drawing/2014/main" id="{65F1A44E-C714-41DB-89ED-C2FDEC87EA22}"/>
              </a:ext>
            </a:extLst>
          </p:cNvPr>
          <p:cNvSpPr>
            <a:spLocks noGrp="1"/>
          </p:cNvSpPr>
          <p:nvPr>
            <p:ph type="title" hasCustomPrompt="1"/>
          </p:nvPr>
        </p:nvSpPr>
        <p:spPr>
          <a:xfrm>
            <a:off x="3308592" y="1054449"/>
            <a:ext cx="7611821" cy="1260476"/>
          </a:xfrm>
        </p:spPr>
        <p:txBody>
          <a:bodyPr/>
          <a:lstStyle>
            <a:lvl1pPr>
              <a:defRPr>
                <a:solidFill>
                  <a:schemeClr val="tx1"/>
                </a:solidFill>
              </a:defRPr>
            </a:lvl1pPr>
          </a:lstStyle>
          <a:p>
            <a:r>
              <a:rPr lang="sv-SE" dirty="0"/>
              <a:t>Ange namn och titel</a:t>
            </a:r>
          </a:p>
        </p:txBody>
      </p:sp>
      <p:sp>
        <p:nvSpPr>
          <p:cNvPr id="14" name="Platshållare för text 13">
            <a:extLst>
              <a:ext uri="{FF2B5EF4-FFF2-40B4-BE49-F238E27FC236}">
                <a16:creationId xmlns:a16="http://schemas.microsoft.com/office/drawing/2014/main" id="{8F246AED-0EB2-4376-9422-A3DEDB818B55}"/>
              </a:ext>
            </a:extLst>
          </p:cNvPr>
          <p:cNvSpPr>
            <a:spLocks noGrp="1"/>
          </p:cNvSpPr>
          <p:nvPr>
            <p:ph type="body" sz="quarter" idx="13"/>
          </p:nvPr>
        </p:nvSpPr>
        <p:spPr>
          <a:xfrm>
            <a:off x="3308351" y="2414615"/>
            <a:ext cx="7612063" cy="328587"/>
          </a:xfrm>
        </p:spPr>
        <p:txBody>
          <a:bodyPr>
            <a:noAutofit/>
          </a:bodyPr>
          <a:lstStyle>
            <a:lvl1pPr marL="0" indent="0">
              <a:lnSpc>
                <a:spcPct val="100000"/>
              </a:lnSpc>
              <a:spcBef>
                <a:spcPts val="0"/>
              </a:spcBef>
              <a:buNone/>
              <a:defRPr sz="1500">
                <a:solidFill>
                  <a:schemeClr val="tx1"/>
                </a:solidFill>
              </a:defRPr>
            </a:lvl1pPr>
            <a:lvl2pPr marL="342900" indent="0">
              <a:buNone/>
              <a:defRPr sz="975"/>
            </a:lvl2pPr>
            <a:lvl3pPr>
              <a:defRPr sz="975"/>
            </a:lvl3pPr>
            <a:lvl4pPr>
              <a:defRPr sz="975"/>
            </a:lvl4pPr>
            <a:lvl5pPr>
              <a:defRPr sz="975"/>
            </a:lvl5pPr>
          </a:lstStyle>
          <a:p>
            <a:pPr lvl="0"/>
            <a:r>
              <a:rPr lang="en-US"/>
              <a:t>Edit Master text styles</a:t>
            </a:r>
          </a:p>
        </p:txBody>
      </p:sp>
      <p:sp>
        <p:nvSpPr>
          <p:cNvPr id="15" name="Platshållare för text 13">
            <a:extLst>
              <a:ext uri="{FF2B5EF4-FFF2-40B4-BE49-F238E27FC236}">
                <a16:creationId xmlns:a16="http://schemas.microsoft.com/office/drawing/2014/main" id="{A6E0D473-8906-42F7-92BE-6A31BDD3710B}"/>
              </a:ext>
            </a:extLst>
          </p:cNvPr>
          <p:cNvSpPr>
            <a:spLocks noGrp="1"/>
          </p:cNvSpPr>
          <p:nvPr>
            <p:ph type="body" sz="quarter" idx="14"/>
          </p:nvPr>
        </p:nvSpPr>
        <p:spPr>
          <a:xfrm>
            <a:off x="3308350" y="2750608"/>
            <a:ext cx="7612063" cy="2983442"/>
          </a:xfrm>
        </p:spPr>
        <p:txBody>
          <a:bodyPr>
            <a:noAutofit/>
          </a:bodyPr>
          <a:lstStyle>
            <a:lvl1pPr>
              <a:lnSpc>
                <a:spcPct val="100000"/>
              </a:lnSpc>
              <a:spcBef>
                <a:spcPts val="0"/>
              </a:spcBef>
              <a:defRPr sz="975">
                <a:solidFill>
                  <a:schemeClr val="tx1"/>
                </a:solidFill>
              </a:defRPr>
            </a:lvl1pPr>
            <a:lvl2pPr marL="342900" indent="0">
              <a:buNone/>
              <a:defRPr sz="975"/>
            </a:lvl2pPr>
            <a:lvl3pPr>
              <a:defRPr sz="975"/>
            </a:lvl3pPr>
            <a:lvl4pPr>
              <a:defRPr sz="975"/>
            </a:lvl4pPr>
            <a:lvl5pPr>
              <a:defRPr sz="975"/>
            </a:lvl5pPr>
          </a:lstStyle>
          <a:p>
            <a:pPr lvl="0"/>
            <a:r>
              <a:rPr lang="en-US"/>
              <a:t>Edit Master text styles</a:t>
            </a:r>
          </a:p>
        </p:txBody>
      </p:sp>
      <p:sp>
        <p:nvSpPr>
          <p:cNvPr id="17" name="Underrubrik 2">
            <a:extLst>
              <a:ext uri="{FF2B5EF4-FFF2-40B4-BE49-F238E27FC236}">
                <a16:creationId xmlns:a16="http://schemas.microsoft.com/office/drawing/2014/main" id="{AC15F455-C71B-4D76-AE2C-AD8612E276EF}"/>
              </a:ext>
            </a:extLst>
          </p:cNvPr>
          <p:cNvSpPr txBox="1">
            <a:spLocks/>
          </p:cNvSpPr>
          <p:nvPr userDrawn="1"/>
        </p:nvSpPr>
        <p:spPr>
          <a:xfrm>
            <a:off x="644502" y="404852"/>
            <a:ext cx="2287164" cy="469529"/>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buFont typeface="Arial" panose="020B0604020202020204" pitchFamily="34" charset="0"/>
              <a:buNone/>
              <a:defRPr sz="2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SE" sz="2100" dirty="0"/>
              <a:t>Delphi team</a:t>
            </a:r>
          </a:p>
        </p:txBody>
      </p:sp>
      <p:sp>
        <p:nvSpPr>
          <p:cNvPr id="18" name="Platshållare för bild 10">
            <a:extLst>
              <a:ext uri="{FF2B5EF4-FFF2-40B4-BE49-F238E27FC236}">
                <a16:creationId xmlns:a16="http://schemas.microsoft.com/office/drawing/2014/main" id="{B6A3DDFE-14B9-4B0C-A1E1-9CB4588964B7}"/>
              </a:ext>
            </a:extLst>
          </p:cNvPr>
          <p:cNvSpPr>
            <a:spLocks noGrp="1"/>
          </p:cNvSpPr>
          <p:nvPr>
            <p:ph type="pic" sz="quarter" idx="15"/>
          </p:nvPr>
        </p:nvSpPr>
        <p:spPr>
          <a:xfrm>
            <a:off x="1097048" y="1719588"/>
            <a:ext cx="1908000" cy="1908000"/>
          </a:xfrm>
          <a:prstGeom prst="ellipse">
            <a:avLst/>
          </a:prstGeom>
          <a:solidFill>
            <a:schemeClr val="bg1">
              <a:lumMod val="85000"/>
            </a:schemeClr>
          </a:solidFill>
        </p:spPr>
        <p:txBody>
          <a:bodyPr anchor="ctr">
            <a:normAutofit/>
          </a:bodyPr>
          <a:lstStyle>
            <a:lvl1pPr marL="0" indent="0" algn="ctr">
              <a:lnSpc>
                <a:spcPct val="100000"/>
              </a:lnSpc>
              <a:buNone/>
              <a:defRPr sz="900"/>
            </a:lvl1pPr>
          </a:lstStyle>
          <a:p>
            <a:r>
              <a:rPr lang="en-US"/>
              <a:t>Click icon to add picture</a:t>
            </a:r>
            <a:endParaRPr lang="sv-SE"/>
          </a:p>
        </p:txBody>
      </p:sp>
    </p:spTree>
    <p:extLst>
      <p:ext uri="{BB962C8B-B14F-4D97-AF65-F5344CB8AC3E}">
        <p14:creationId xmlns:p14="http://schemas.microsoft.com/office/powerpoint/2010/main" val="1467371586"/>
      </p:ext>
    </p:extLst>
  </p:cSld>
  <p:clrMapOvr>
    <a:masterClrMapping/>
  </p:clrMapOvr>
  <p:transition spd="slow">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elphi team - Blå">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DE7C7DF4-1C44-43E3-B28E-D4A79BE806C4}"/>
              </a:ext>
            </a:extLst>
          </p:cNvPr>
          <p:cNvSpPr/>
          <p:nvPr userDrawn="1"/>
        </p:nvSpPr>
        <p:spPr>
          <a:xfrm>
            <a:off x="0" y="0"/>
            <a:ext cx="12192000" cy="6858000"/>
          </a:xfrm>
          <a:prstGeom prst="rect">
            <a:avLst/>
          </a:prstGeom>
          <a:solidFill>
            <a:srgbClr val="BC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pic>
        <p:nvPicPr>
          <p:cNvPr id="13" name="Bildobjekt 12">
            <a:extLst>
              <a:ext uri="{FF2B5EF4-FFF2-40B4-BE49-F238E27FC236}">
                <a16:creationId xmlns:a16="http://schemas.microsoft.com/office/drawing/2014/main" id="{24EBFDD3-B6B5-43E6-A3E0-30804C8F7F1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9" y="5982320"/>
            <a:ext cx="1542615" cy="695611"/>
          </a:xfrm>
          <a:prstGeom prst="rect">
            <a:avLst/>
          </a:prstGeom>
        </p:spPr>
      </p:pic>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p:txBody>
          <a:bodyPr/>
          <a:lstStyle>
            <a:lvl1pPr>
              <a:defRPr>
                <a:solidFill>
                  <a:schemeClr val="accent5"/>
                </a:solidFill>
              </a:defRPr>
            </a:lvl1pPr>
          </a:lstStyle>
          <a:p>
            <a:fld id="{0F947CD0-DEE1-41B1-9128-9F8BF7333B58}" type="datetime1">
              <a:rPr lang="sv-SE" smtClean="0"/>
              <a:t>2019-02-11</a:t>
            </a:fld>
            <a:endParaRPr lang="sv-SE" dirty="0"/>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p:txBody>
          <a:bodyPr/>
          <a:lstStyle>
            <a:lvl1pPr>
              <a:defRPr>
                <a:solidFill>
                  <a:schemeClr val="accent5"/>
                </a:solidFill>
              </a:defRPr>
            </a:lvl1pPr>
          </a:lstStyle>
          <a:p>
            <a:r>
              <a:rPr lang="sv-SE" dirty="0" err="1"/>
              <a:t>Strictly</a:t>
            </a:r>
            <a:r>
              <a:rPr lang="sv-SE" dirty="0"/>
              <a:t> </a:t>
            </a:r>
            <a:r>
              <a:rPr lang="sv-SE" dirty="0" err="1"/>
              <a:t>confidential</a:t>
            </a:r>
            <a:endParaRPr lang="sv-SE" dirty="0"/>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p:txBody>
          <a:bodyPr/>
          <a:lstStyle>
            <a:lvl1pPr>
              <a:defRPr>
                <a:solidFill>
                  <a:schemeClr val="accent5"/>
                </a:solidFill>
              </a:defRPr>
            </a:lvl1pPr>
          </a:lstStyle>
          <a:p>
            <a:fld id="{2FB68B0C-B4C3-4B82-91AE-0CC6ABA810C1}" type="slidenum">
              <a:rPr lang="sv-SE" smtClean="0"/>
              <a:pPr/>
              <a:t>‹#›</a:t>
            </a:fld>
            <a:endParaRPr lang="sv-SE"/>
          </a:p>
        </p:txBody>
      </p:sp>
      <p:sp>
        <p:nvSpPr>
          <p:cNvPr id="9" name="Rubrik 8">
            <a:extLst>
              <a:ext uri="{FF2B5EF4-FFF2-40B4-BE49-F238E27FC236}">
                <a16:creationId xmlns:a16="http://schemas.microsoft.com/office/drawing/2014/main" id="{65F1A44E-C714-41DB-89ED-C2FDEC87EA22}"/>
              </a:ext>
            </a:extLst>
          </p:cNvPr>
          <p:cNvSpPr>
            <a:spLocks noGrp="1"/>
          </p:cNvSpPr>
          <p:nvPr>
            <p:ph type="title" hasCustomPrompt="1"/>
          </p:nvPr>
        </p:nvSpPr>
        <p:spPr>
          <a:xfrm>
            <a:off x="3308592" y="1054449"/>
            <a:ext cx="7611821" cy="1260476"/>
          </a:xfrm>
        </p:spPr>
        <p:txBody>
          <a:bodyPr/>
          <a:lstStyle>
            <a:lvl1pPr>
              <a:defRPr>
                <a:solidFill>
                  <a:schemeClr val="tx1"/>
                </a:solidFill>
              </a:defRPr>
            </a:lvl1pPr>
          </a:lstStyle>
          <a:p>
            <a:r>
              <a:rPr lang="sv-SE" dirty="0"/>
              <a:t>Ange namn och titel</a:t>
            </a:r>
          </a:p>
        </p:txBody>
      </p:sp>
      <p:sp>
        <p:nvSpPr>
          <p:cNvPr id="14" name="Platshållare för text 13">
            <a:extLst>
              <a:ext uri="{FF2B5EF4-FFF2-40B4-BE49-F238E27FC236}">
                <a16:creationId xmlns:a16="http://schemas.microsoft.com/office/drawing/2014/main" id="{8F246AED-0EB2-4376-9422-A3DEDB818B55}"/>
              </a:ext>
            </a:extLst>
          </p:cNvPr>
          <p:cNvSpPr>
            <a:spLocks noGrp="1"/>
          </p:cNvSpPr>
          <p:nvPr>
            <p:ph type="body" sz="quarter" idx="13"/>
          </p:nvPr>
        </p:nvSpPr>
        <p:spPr>
          <a:xfrm>
            <a:off x="3308351" y="2414615"/>
            <a:ext cx="7612063" cy="328587"/>
          </a:xfrm>
        </p:spPr>
        <p:txBody>
          <a:bodyPr>
            <a:noAutofit/>
          </a:bodyPr>
          <a:lstStyle>
            <a:lvl1pPr marL="0" indent="0">
              <a:lnSpc>
                <a:spcPct val="100000"/>
              </a:lnSpc>
              <a:spcBef>
                <a:spcPts val="0"/>
              </a:spcBef>
              <a:buNone/>
              <a:defRPr sz="1500">
                <a:solidFill>
                  <a:schemeClr val="tx1"/>
                </a:solidFill>
              </a:defRPr>
            </a:lvl1pPr>
            <a:lvl2pPr marL="342900" indent="0">
              <a:buNone/>
              <a:defRPr sz="975"/>
            </a:lvl2pPr>
            <a:lvl3pPr>
              <a:defRPr sz="975"/>
            </a:lvl3pPr>
            <a:lvl4pPr>
              <a:defRPr sz="975"/>
            </a:lvl4pPr>
            <a:lvl5pPr>
              <a:defRPr sz="975"/>
            </a:lvl5pPr>
          </a:lstStyle>
          <a:p>
            <a:pPr lvl="0"/>
            <a:r>
              <a:rPr lang="en-US"/>
              <a:t>Edit Master text styles</a:t>
            </a:r>
          </a:p>
        </p:txBody>
      </p:sp>
      <p:sp>
        <p:nvSpPr>
          <p:cNvPr id="15" name="Platshållare för text 13">
            <a:extLst>
              <a:ext uri="{FF2B5EF4-FFF2-40B4-BE49-F238E27FC236}">
                <a16:creationId xmlns:a16="http://schemas.microsoft.com/office/drawing/2014/main" id="{A6E0D473-8906-42F7-92BE-6A31BDD3710B}"/>
              </a:ext>
            </a:extLst>
          </p:cNvPr>
          <p:cNvSpPr>
            <a:spLocks noGrp="1"/>
          </p:cNvSpPr>
          <p:nvPr>
            <p:ph type="body" sz="quarter" idx="14"/>
          </p:nvPr>
        </p:nvSpPr>
        <p:spPr>
          <a:xfrm>
            <a:off x="3308350" y="2750608"/>
            <a:ext cx="7612063" cy="2983442"/>
          </a:xfrm>
        </p:spPr>
        <p:txBody>
          <a:bodyPr>
            <a:noAutofit/>
          </a:bodyPr>
          <a:lstStyle>
            <a:lvl1pPr>
              <a:lnSpc>
                <a:spcPct val="100000"/>
              </a:lnSpc>
              <a:spcBef>
                <a:spcPts val="0"/>
              </a:spcBef>
              <a:defRPr sz="975">
                <a:solidFill>
                  <a:schemeClr val="tx1"/>
                </a:solidFill>
              </a:defRPr>
            </a:lvl1pPr>
            <a:lvl2pPr marL="342900" indent="0">
              <a:buNone/>
              <a:defRPr sz="975"/>
            </a:lvl2pPr>
            <a:lvl3pPr>
              <a:defRPr sz="975"/>
            </a:lvl3pPr>
            <a:lvl4pPr>
              <a:defRPr sz="975"/>
            </a:lvl4pPr>
            <a:lvl5pPr>
              <a:defRPr sz="975"/>
            </a:lvl5pPr>
          </a:lstStyle>
          <a:p>
            <a:pPr lvl="0"/>
            <a:r>
              <a:rPr lang="en-US"/>
              <a:t>Edit Master text styles</a:t>
            </a:r>
          </a:p>
        </p:txBody>
      </p:sp>
      <p:sp>
        <p:nvSpPr>
          <p:cNvPr id="17" name="Underrubrik 2">
            <a:extLst>
              <a:ext uri="{FF2B5EF4-FFF2-40B4-BE49-F238E27FC236}">
                <a16:creationId xmlns:a16="http://schemas.microsoft.com/office/drawing/2014/main" id="{AC15F455-C71B-4D76-AE2C-AD8612E276EF}"/>
              </a:ext>
            </a:extLst>
          </p:cNvPr>
          <p:cNvSpPr txBox="1">
            <a:spLocks/>
          </p:cNvSpPr>
          <p:nvPr userDrawn="1"/>
        </p:nvSpPr>
        <p:spPr>
          <a:xfrm>
            <a:off x="644502" y="404852"/>
            <a:ext cx="2287164" cy="469529"/>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buFont typeface="Arial" panose="020B0604020202020204" pitchFamily="34" charset="0"/>
              <a:buNone/>
              <a:defRPr sz="2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SE" sz="2100" dirty="0"/>
              <a:t>Delphi team</a:t>
            </a:r>
          </a:p>
        </p:txBody>
      </p:sp>
      <p:sp>
        <p:nvSpPr>
          <p:cNvPr id="18" name="Platshållare för bild 10">
            <a:extLst>
              <a:ext uri="{FF2B5EF4-FFF2-40B4-BE49-F238E27FC236}">
                <a16:creationId xmlns:a16="http://schemas.microsoft.com/office/drawing/2014/main" id="{B6A3DDFE-14B9-4B0C-A1E1-9CB4588964B7}"/>
              </a:ext>
            </a:extLst>
          </p:cNvPr>
          <p:cNvSpPr>
            <a:spLocks noGrp="1"/>
          </p:cNvSpPr>
          <p:nvPr>
            <p:ph type="pic" sz="quarter" idx="15"/>
          </p:nvPr>
        </p:nvSpPr>
        <p:spPr>
          <a:xfrm>
            <a:off x="1097048" y="1719588"/>
            <a:ext cx="1908000" cy="1908000"/>
          </a:xfrm>
          <a:prstGeom prst="ellipse">
            <a:avLst/>
          </a:prstGeom>
          <a:solidFill>
            <a:schemeClr val="bg1">
              <a:lumMod val="85000"/>
            </a:schemeClr>
          </a:solidFill>
        </p:spPr>
        <p:txBody>
          <a:bodyPr anchor="ctr">
            <a:normAutofit/>
          </a:bodyPr>
          <a:lstStyle>
            <a:lvl1pPr marL="0" indent="0" algn="ctr">
              <a:lnSpc>
                <a:spcPct val="100000"/>
              </a:lnSpc>
              <a:buNone/>
              <a:defRPr sz="900"/>
            </a:lvl1pPr>
          </a:lstStyle>
          <a:p>
            <a:r>
              <a:rPr lang="en-US"/>
              <a:t>Click icon to add picture</a:t>
            </a:r>
            <a:endParaRPr lang="sv-SE"/>
          </a:p>
        </p:txBody>
      </p:sp>
    </p:spTree>
    <p:extLst>
      <p:ext uri="{BB962C8B-B14F-4D97-AF65-F5344CB8AC3E}">
        <p14:creationId xmlns:p14="http://schemas.microsoft.com/office/powerpoint/2010/main" val="3791546470"/>
      </p:ext>
    </p:extLst>
  </p:cSld>
  <p:clrMapOvr>
    <a:masterClrMapping/>
  </p:clrMapOvr>
  <p:transition spd="slow">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elphi team - Grå">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DCE8DA85-CAFB-4F2C-BE37-D595432C89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pic>
        <p:nvPicPr>
          <p:cNvPr id="19" name="Bildobjekt 18">
            <a:extLst>
              <a:ext uri="{FF2B5EF4-FFF2-40B4-BE49-F238E27FC236}">
                <a16:creationId xmlns:a16="http://schemas.microsoft.com/office/drawing/2014/main" id="{02280F20-EFC8-4F1C-92F8-233C7FEABE7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9" y="5982320"/>
            <a:ext cx="1542615" cy="695611"/>
          </a:xfrm>
          <a:prstGeom prst="rect">
            <a:avLst/>
          </a:prstGeom>
        </p:spPr>
      </p:pic>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p:txBody>
          <a:bodyPr/>
          <a:lstStyle>
            <a:lvl1pPr>
              <a:defRPr>
                <a:solidFill>
                  <a:srgbClr val="868581"/>
                </a:solidFill>
              </a:defRPr>
            </a:lvl1pPr>
          </a:lstStyle>
          <a:p>
            <a:fld id="{F8166F4D-3580-4F3D-A425-2CB051D3BC39}" type="datetime1">
              <a:rPr lang="sv-SE" smtClean="0"/>
              <a:t>2019-02-11</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p:txBody>
          <a:bodyPr/>
          <a:lstStyle>
            <a:lvl1pPr>
              <a:defRPr>
                <a:solidFill>
                  <a:srgbClr val="868581"/>
                </a:solidFill>
              </a:defRPr>
            </a:lvl1pPr>
          </a:lstStyle>
          <a:p>
            <a:r>
              <a:rPr lang="sv-SE" dirty="0" err="1"/>
              <a:t>Strictly</a:t>
            </a:r>
            <a:r>
              <a:rPr lang="sv-SE" dirty="0"/>
              <a:t> </a:t>
            </a:r>
            <a:r>
              <a:rPr lang="sv-SE" dirty="0" err="1"/>
              <a:t>confidential</a:t>
            </a:r>
            <a:endParaRPr lang="sv-SE" dirty="0"/>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p:txBody>
          <a:bodyPr/>
          <a:lstStyle>
            <a:lvl1pPr>
              <a:defRPr>
                <a:solidFill>
                  <a:srgbClr val="868581"/>
                </a:solidFill>
              </a:defRPr>
            </a:lvl1pPr>
          </a:lstStyle>
          <a:p>
            <a:fld id="{2FB68B0C-B4C3-4B82-91AE-0CC6ABA810C1}" type="slidenum">
              <a:rPr lang="sv-SE" smtClean="0"/>
              <a:pPr/>
              <a:t>‹#›</a:t>
            </a:fld>
            <a:endParaRPr lang="sv-SE"/>
          </a:p>
        </p:txBody>
      </p:sp>
      <p:sp>
        <p:nvSpPr>
          <p:cNvPr id="9" name="Rubrik 8">
            <a:extLst>
              <a:ext uri="{FF2B5EF4-FFF2-40B4-BE49-F238E27FC236}">
                <a16:creationId xmlns:a16="http://schemas.microsoft.com/office/drawing/2014/main" id="{65F1A44E-C714-41DB-89ED-C2FDEC87EA22}"/>
              </a:ext>
            </a:extLst>
          </p:cNvPr>
          <p:cNvSpPr>
            <a:spLocks noGrp="1"/>
          </p:cNvSpPr>
          <p:nvPr>
            <p:ph type="title" hasCustomPrompt="1"/>
          </p:nvPr>
        </p:nvSpPr>
        <p:spPr>
          <a:xfrm>
            <a:off x="3308592" y="1054449"/>
            <a:ext cx="7611821" cy="1260476"/>
          </a:xfrm>
        </p:spPr>
        <p:txBody>
          <a:bodyPr/>
          <a:lstStyle>
            <a:lvl1pPr>
              <a:defRPr>
                <a:solidFill>
                  <a:schemeClr val="tx1"/>
                </a:solidFill>
              </a:defRPr>
            </a:lvl1pPr>
          </a:lstStyle>
          <a:p>
            <a:r>
              <a:rPr lang="sv-SE" dirty="0"/>
              <a:t>Ange namn och titel</a:t>
            </a:r>
          </a:p>
        </p:txBody>
      </p:sp>
      <p:sp>
        <p:nvSpPr>
          <p:cNvPr id="14" name="Platshållare för text 13">
            <a:extLst>
              <a:ext uri="{FF2B5EF4-FFF2-40B4-BE49-F238E27FC236}">
                <a16:creationId xmlns:a16="http://schemas.microsoft.com/office/drawing/2014/main" id="{8F246AED-0EB2-4376-9422-A3DEDB818B55}"/>
              </a:ext>
            </a:extLst>
          </p:cNvPr>
          <p:cNvSpPr>
            <a:spLocks noGrp="1"/>
          </p:cNvSpPr>
          <p:nvPr>
            <p:ph type="body" sz="quarter" idx="13"/>
          </p:nvPr>
        </p:nvSpPr>
        <p:spPr>
          <a:xfrm>
            <a:off x="3308351" y="2414615"/>
            <a:ext cx="7612063" cy="328587"/>
          </a:xfrm>
        </p:spPr>
        <p:txBody>
          <a:bodyPr>
            <a:noAutofit/>
          </a:bodyPr>
          <a:lstStyle>
            <a:lvl1pPr marL="0" indent="0">
              <a:lnSpc>
                <a:spcPct val="100000"/>
              </a:lnSpc>
              <a:spcBef>
                <a:spcPts val="0"/>
              </a:spcBef>
              <a:buNone/>
              <a:defRPr sz="1500">
                <a:solidFill>
                  <a:schemeClr val="tx1"/>
                </a:solidFill>
              </a:defRPr>
            </a:lvl1pPr>
            <a:lvl2pPr marL="342900" indent="0">
              <a:buNone/>
              <a:defRPr sz="975"/>
            </a:lvl2pPr>
            <a:lvl3pPr>
              <a:defRPr sz="975"/>
            </a:lvl3pPr>
            <a:lvl4pPr>
              <a:defRPr sz="975"/>
            </a:lvl4pPr>
            <a:lvl5pPr>
              <a:defRPr sz="975"/>
            </a:lvl5pPr>
          </a:lstStyle>
          <a:p>
            <a:pPr lvl="0"/>
            <a:r>
              <a:rPr lang="en-US"/>
              <a:t>Edit Master text styles</a:t>
            </a:r>
          </a:p>
        </p:txBody>
      </p:sp>
      <p:sp>
        <p:nvSpPr>
          <p:cNvPr id="15" name="Platshållare för text 13">
            <a:extLst>
              <a:ext uri="{FF2B5EF4-FFF2-40B4-BE49-F238E27FC236}">
                <a16:creationId xmlns:a16="http://schemas.microsoft.com/office/drawing/2014/main" id="{A6E0D473-8906-42F7-92BE-6A31BDD3710B}"/>
              </a:ext>
            </a:extLst>
          </p:cNvPr>
          <p:cNvSpPr>
            <a:spLocks noGrp="1"/>
          </p:cNvSpPr>
          <p:nvPr>
            <p:ph type="body" sz="quarter" idx="14"/>
          </p:nvPr>
        </p:nvSpPr>
        <p:spPr>
          <a:xfrm>
            <a:off x="3308350" y="2750608"/>
            <a:ext cx="7612063" cy="2983442"/>
          </a:xfrm>
        </p:spPr>
        <p:txBody>
          <a:bodyPr>
            <a:noAutofit/>
          </a:bodyPr>
          <a:lstStyle>
            <a:lvl1pPr>
              <a:lnSpc>
                <a:spcPct val="100000"/>
              </a:lnSpc>
              <a:spcBef>
                <a:spcPts val="0"/>
              </a:spcBef>
              <a:defRPr sz="975">
                <a:solidFill>
                  <a:schemeClr val="tx1"/>
                </a:solidFill>
              </a:defRPr>
            </a:lvl1pPr>
            <a:lvl2pPr marL="342900" indent="0">
              <a:buNone/>
              <a:defRPr sz="975"/>
            </a:lvl2pPr>
            <a:lvl3pPr>
              <a:defRPr sz="975"/>
            </a:lvl3pPr>
            <a:lvl4pPr>
              <a:defRPr sz="975"/>
            </a:lvl4pPr>
            <a:lvl5pPr>
              <a:defRPr sz="975"/>
            </a:lvl5pPr>
          </a:lstStyle>
          <a:p>
            <a:pPr lvl="0"/>
            <a:r>
              <a:rPr lang="en-US"/>
              <a:t>Edit Master text styles</a:t>
            </a:r>
          </a:p>
        </p:txBody>
      </p:sp>
      <p:sp>
        <p:nvSpPr>
          <p:cNvPr id="17" name="Underrubrik 2">
            <a:extLst>
              <a:ext uri="{FF2B5EF4-FFF2-40B4-BE49-F238E27FC236}">
                <a16:creationId xmlns:a16="http://schemas.microsoft.com/office/drawing/2014/main" id="{AC15F455-C71B-4D76-AE2C-AD8612E276EF}"/>
              </a:ext>
            </a:extLst>
          </p:cNvPr>
          <p:cNvSpPr txBox="1">
            <a:spLocks/>
          </p:cNvSpPr>
          <p:nvPr userDrawn="1"/>
        </p:nvSpPr>
        <p:spPr>
          <a:xfrm>
            <a:off x="644502" y="404852"/>
            <a:ext cx="2287164" cy="469529"/>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buFont typeface="Arial" panose="020B0604020202020204" pitchFamily="34" charset="0"/>
              <a:buNone/>
              <a:defRPr sz="2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SE" sz="2100" dirty="0"/>
              <a:t>Delphi team</a:t>
            </a:r>
          </a:p>
        </p:txBody>
      </p:sp>
      <p:sp>
        <p:nvSpPr>
          <p:cNvPr id="18" name="Platshållare för bild 10">
            <a:extLst>
              <a:ext uri="{FF2B5EF4-FFF2-40B4-BE49-F238E27FC236}">
                <a16:creationId xmlns:a16="http://schemas.microsoft.com/office/drawing/2014/main" id="{B6A3DDFE-14B9-4B0C-A1E1-9CB4588964B7}"/>
              </a:ext>
            </a:extLst>
          </p:cNvPr>
          <p:cNvSpPr>
            <a:spLocks noGrp="1"/>
          </p:cNvSpPr>
          <p:nvPr>
            <p:ph type="pic" sz="quarter" idx="15"/>
          </p:nvPr>
        </p:nvSpPr>
        <p:spPr>
          <a:xfrm>
            <a:off x="1097048" y="1719588"/>
            <a:ext cx="1908000" cy="1908000"/>
          </a:xfrm>
          <a:prstGeom prst="ellipse">
            <a:avLst/>
          </a:prstGeom>
          <a:solidFill>
            <a:schemeClr val="bg1">
              <a:lumMod val="85000"/>
            </a:schemeClr>
          </a:solidFill>
        </p:spPr>
        <p:txBody>
          <a:bodyPr anchor="ctr">
            <a:normAutofit/>
          </a:bodyPr>
          <a:lstStyle>
            <a:lvl1pPr marL="0" indent="0" algn="ctr">
              <a:lnSpc>
                <a:spcPct val="100000"/>
              </a:lnSpc>
              <a:buNone/>
              <a:defRPr sz="900"/>
            </a:lvl1pPr>
          </a:lstStyle>
          <a:p>
            <a:r>
              <a:rPr lang="en-US"/>
              <a:t>Click icon to add picture</a:t>
            </a:r>
            <a:endParaRPr lang="sv-SE"/>
          </a:p>
        </p:txBody>
      </p:sp>
    </p:spTree>
    <p:extLst>
      <p:ext uri="{BB962C8B-B14F-4D97-AF65-F5344CB8AC3E}">
        <p14:creationId xmlns:p14="http://schemas.microsoft.com/office/powerpoint/2010/main" val="3573965908"/>
      </p:ext>
    </p:extLst>
  </p:cSld>
  <p:clrMapOvr>
    <a:masterClrMapping/>
  </p:clrMapOvr>
  <p:transition spd="slow">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elphi team 2p - Rö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2ED31B1A-CF45-471C-AFDD-A25F938AE173}"/>
              </a:ext>
            </a:extLst>
          </p:cNvPr>
          <p:cNvSpPr/>
          <p:nvPr userDrawn="1"/>
        </p:nvSpPr>
        <p:spPr>
          <a:xfrm>
            <a:off x="2" y="0"/>
            <a:ext cx="12191999" cy="6858000"/>
          </a:xfrm>
          <a:prstGeom prst="rect">
            <a:avLst/>
          </a:prstGeom>
          <a:solidFill>
            <a:srgbClr val="EBB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pic>
        <p:nvPicPr>
          <p:cNvPr id="11" name="Bildobjekt 10">
            <a:extLst>
              <a:ext uri="{FF2B5EF4-FFF2-40B4-BE49-F238E27FC236}">
                <a16:creationId xmlns:a16="http://schemas.microsoft.com/office/drawing/2014/main" id="{61CBFADB-A47B-4654-B6C9-66F4373059E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9" y="5982318"/>
            <a:ext cx="1542615" cy="695612"/>
          </a:xfrm>
          <a:prstGeom prst="rect">
            <a:avLst/>
          </a:prstGeom>
        </p:spPr>
      </p:pic>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p:txBody>
          <a:bodyPr/>
          <a:lstStyle>
            <a:lvl1pPr>
              <a:defRPr>
                <a:solidFill>
                  <a:schemeClr val="accent6"/>
                </a:solidFill>
              </a:defRPr>
            </a:lvl1pPr>
          </a:lstStyle>
          <a:p>
            <a:fld id="{0B2B1AE0-5CE2-4D52-8268-45386D3D36A6}" type="datetime1">
              <a:rPr lang="sv-SE" smtClean="0"/>
              <a:t>2019-02-11</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p:txBody>
          <a:bodyPr/>
          <a:lstStyle>
            <a:lvl1pPr>
              <a:defRPr>
                <a:solidFill>
                  <a:schemeClr val="accent6"/>
                </a:solidFill>
              </a:defRPr>
            </a:lvl1pPr>
          </a:lstStyle>
          <a:p>
            <a:r>
              <a:rPr lang="sv-SE"/>
              <a:t>Strictly confidential</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p:txBody>
          <a:bodyPr/>
          <a:lstStyle>
            <a:lvl1pPr>
              <a:defRPr>
                <a:solidFill>
                  <a:schemeClr val="accent6"/>
                </a:solidFill>
              </a:defRPr>
            </a:lvl1pPr>
          </a:lstStyle>
          <a:p>
            <a:fld id="{2FB68B0C-B4C3-4B82-91AE-0CC6ABA810C1}" type="slidenum">
              <a:rPr lang="sv-SE" smtClean="0"/>
              <a:pPr/>
              <a:t>‹#›</a:t>
            </a:fld>
            <a:endParaRPr lang="sv-SE"/>
          </a:p>
        </p:txBody>
      </p:sp>
      <p:sp>
        <p:nvSpPr>
          <p:cNvPr id="9" name="Rubrik 8">
            <a:extLst>
              <a:ext uri="{FF2B5EF4-FFF2-40B4-BE49-F238E27FC236}">
                <a16:creationId xmlns:a16="http://schemas.microsoft.com/office/drawing/2014/main" id="{65F1A44E-C714-41DB-89ED-C2FDEC87EA22}"/>
              </a:ext>
            </a:extLst>
          </p:cNvPr>
          <p:cNvSpPr>
            <a:spLocks noGrp="1"/>
          </p:cNvSpPr>
          <p:nvPr>
            <p:ph type="title" hasCustomPrompt="1"/>
          </p:nvPr>
        </p:nvSpPr>
        <p:spPr>
          <a:xfrm>
            <a:off x="3308592" y="1054449"/>
            <a:ext cx="7611821" cy="1260476"/>
          </a:xfrm>
        </p:spPr>
        <p:txBody>
          <a:bodyPr/>
          <a:lstStyle>
            <a:lvl1pPr>
              <a:defRPr>
                <a:solidFill>
                  <a:schemeClr val="tx1"/>
                </a:solidFill>
              </a:defRPr>
            </a:lvl1pPr>
          </a:lstStyle>
          <a:p>
            <a:r>
              <a:rPr lang="sv-SE" dirty="0"/>
              <a:t>Ange namn och titel</a:t>
            </a:r>
          </a:p>
        </p:txBody>
      </p:sp>
      <p:sp>
        <p:nvSpPr>
          <p:cNvPr id="14" name="Platshållare för text 13">
            <a:extLst>
              <a:ext uri="{FF2B5EF4-FFF2-40B4-BE49-F238E27FC236}">
                <a16:creationId xmlns:a16="http://schemas.microsoft.com/office/drawing/2014/main" id="{8F246AED-0EB2-4376-9422-A3DEDB818B55}"/>
              </a:ext>
            </a:extLst>
          </p:cNvPr>
          <p:cNvSpPr>
            <a:spLocks noGrp="1"/>
          </p:cNvSpPr>
          <p:nvPr>
            <p:ph type="body" sz="quarter" idx="13"/>
          </p:nvPr>
        </p:nvSpPr>
        <p:spPr>
          <a:xfrm>
            <a:off x="3308351" y="2414615"/>
            <a:ext cx="7612063" cy="328587"/>
          </a:xfrm>
        </p:spPr>
        <p:txBody>
          <a:bodyPr>
            <a:noAutofit/>
          </a:bodyPr>
          <a:lstStyle>
            <a:lvl1pPr marL="0" indent="0">
              <a:lnSpc>
                <a:spcPct val="100000"/>
              </a:lnSpc>
              <a:spcBef>
                <a:spcPts val="0"/>
              </a:spcBef>
              <a:buNone/>
              <a:defRPr sz="1500">
                <a:solidFill>
                  <a:schemeClr val="tx1"/>
                </a:solidFill>
              </a:defRPr>
            </a:lvl1pPr>
            <a:lvl2pPr marL="342900" indent="0">
              <a:buNone/>
              <a:defRPr sz="975"/>
            </a:lvl2pPr>
            <a:lvl3pPr>
              <a:defRPr sz="975"/>
            </a:lvl3pPr>
            <a:lvl4pPr>
              <a:defRPr sz="975"/>
            </a:lvl4pPr>
            <a:lvl5pPr>
              <a:defRPr sz="975"/>
            </a:lvl5pPr>
          </a:lstStyle>
          <a:p>
            <a:pPr lvl="0"/>
            <a:r>
              <a:rPr lang="en-US"/>
              <a:t>Edit Master text styles</a:t>
            </a:r>
          </a:p>
        </p:txBody>
      </p:sp>
      <p:sp>
        <p:nvSpPr>
          <p:cNvPr id="15" name="Platshållare för text 13">
            <a:extLst>
              <a:ext uri="{FF2B5EF4-FFF2-40B4-BE49-F238E27FC236}">
                <a16:creationId xmlns:a16="http://schemas.microsoft.com/office/drawing/2014/main" id="{A6E0D473-8906-42F7-92BE-6A31BDD3710B}"/>
              </a:ext>
            </a:extLst>
          </p:cNvPr>
          <p:cNvSpPr>
            <a:spLocks noGrp="1"/>
          </p:cNvSpPr>
          <p:nvPr>
            <p:ph type="body" sz="quarter" idx="14"/>
          </p:nvPr>
        </p:nvSpPr>
        <p:spPr>
          <a:xfrm>
            <a:off x="3308350" y="2750608"/>
            <a:ext cx="7612063" cy="876980"/>
          </a:xfrm>
        </p:spPr>
        <p:txBody>
          <a:bodyPr>
            <a:noAutofit/>
          </a:bodyPr>
          <a:lstStyle>
            <a:lvl1pPr>
              <a:lnSpc>
                <a:spcPct val="100000"/>
              </a:lnSpc>
              <a:spcBef>
                <a:spcPts val="0"/>
              </a:spcBef>
              <a:defRPr sz="975">
                <a:solidFill>
                  <a:schemeClr val="tx1"/>
                </a:solidFill>
              </a:defRPr>
            </a:lvl1pPr>
            <a:lvl2pPr marL="342900" indent="0">
              <a:buNone/>
              <a:defRPr sz="975"/>
            </a:lvl2pPr>
            <a:lvl3pPr>
              <a:defRPr sz="975"/>
            </a:lvl3pPr>
            <a:lvl4pPr>
              <a:defRPr sz="975"/>
            </a:lvl4pPr>
            <a:lvl5pPr>
              <a:defRPr sz="975"/>
            </a:lvl5pPr>
          </a:lstStyle>
          <a:p>
            <a:pPr lvl="0"/>
            <a:r>
              <a:rPr lang="en-US"/>
              <a:t>Edit Master text styles</a:t>
            </a:r>
          </a:p>
        </p:txBody>
      </p:sp>
      <p:sp>
        <p:nvSpPr>
          <p:cNvPr id="17" name="Underrubrik 2">
            <a:extLst>
              <a:ext uri="{FF2B5EF4-FFF2-40B4-BE49-F238E27FC236}">
                <a16:creationId xmlns:a16="http://schemas.microsoft.com/office/drawing/2014/main" id="{AC15F455-C71B-4D76-AE2C-AD8612E276EF}"/>
              </a:ext>
            </a:extLst>
          </p:cNvPr>
          <p:cNvSpPr txBox="1">
            <a:spLocks/>
          </p:cNvSpPr>
          <p:nvPr userDrawn="1"/>
        </p:nvSpPr>
        <p:spPr>
          <a:xfrm>
            <a:off x="644502" y="404852"/>
            <a:ext cx="2287164" cy="469529"/>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buFont typeface="Arial" panose="020B0604020202020204" pitchFamily="34" charset="0"/>
              <a:buNone/>
              <a:defRPr sz="2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SE" sz="2100" dirty="0"/>
              <a:t>Delphi team</a:t>
            </a:r>
          </a:p>
        </p:txBody>
      </p:sp>
      <p:sp>
        <p:nvSpPr>
          <p:cNvPr id="18" name="Platshållare för bild 10">
            <a:extLst>
              <a:ext uri="{FF2B5EF4-FFF2-40B4-BE49-F238E27FC236}">
                <a16:creationId xmlns:a16="http://schemas.microsoft.com/office/drawing/2014/main" id="{B6A3DDFE-14B9-4B0C-A1E1-9CB4588964B7}"/>
              </a:ext>
            </a:extLst>
          </p:cNvPr>
          <p:cNvSpPr>
            <a:spLocks noGrp="1"/>
          </p:cNvSpPr>
          <p:nvPr>
            <p:ph type="pic" sz="quarter" idx="15"/>
          </p:nvPr>
        </p:nvSpPr>
        <p:spPr>
          <a:xfrm>
            <a:off x="1097048" y="1719588"/>
            <a:ext cx="1908000" cy="1908000"/>
          </a:xfrm>
          <a:prstGeom prst="ellipse">
            <a:avLst/>
          </a:prstGeom>
          <a:solidFill>
            <a:schemeClr val="bg1">
              <a:lumMod val="85000"/>
            </a:schemeClr>
          </a:solidFill>
        </p:spPr>
        <p:txBody>
          <a:bodyPr anchor="ctr">
            <a:normAutofit/>
          </a:bodyPr>
          <a:lstStyle>
            <a:lvl1pPr marL="0" indent="0" algn="ctr">
              <a:lnSpc>
                <a:spcPct val="100000"/>
              </a:lnSpc>
              <a:buNone/>
              <a:defRPr sz="900"/>
            </a:lvl1pPr>
          </a:lstStyle>
          <a:p>
            <a:r>
              <a:rPr lang="en-US"/>
              <a:t>Click icon to add picture</a:t>
            </a:r>
            <a:endParaRPr lang="sv-SE" dirty="0"/>
          </a:p>
        </p:txBody>
      </p:sp>
      <p:sp>
        <p:nvSpPr>
          <p:cNvPr id="12" name="Platshållare för bild 10">
            <a:extLst>
              <a:ext uri="{FF2B5EF4-FFF2-40B4-BE49-F238E27FC236}">
                <a16:creationId xmlns:a16="http://schemas.microsoft.com/office/drawing/2014/main" id="{B6A3DDFE-14B9-4B0C-A1E1-9CB4588964B7}"/>
              </a:ext>
            </a:extLst>
          </p:cNvPr>
          <p:cNvSpPr>
            <a:spLocks noGrp="1"/>
          </p:cNvSpPr>
          <p:nvPr>
            <p:ph type="pic" sz="quarter" idx="16"/>
          </p:nvPr>
        </p:nvSpPr>
        <p:spPr>
          <a:xfrm>
            <a:off x="1082763" y="3908171"/>
            <a:ext cx="1908000" cy="1908000"/>
          </a:xfrm>
          <a:prstGeom prst="ellipse">
            <a:avLst/>
          </a:prstGeom>
          <a:solidFill>
            <a:schemeClr val="bg1">
              <a:lumMod val="85000"/>
            </a:schemeClr>
          </a:solidFill>
        </p:spPr>
        <p:txBody>
          <a:bodyPr anchor="ctr">
            <a:normAutofit/>
          </a:bodyPr>
          <a:lstStyle>
            <a:lvl1pPr marL="0" indent="0" algn="ctr">
              <a:lnSpc>
                <a:spcPct val="100000"/>
              </a:lnSpc>
              <a:buNone/>
              <a:defRPr sz="900"/>
            </a:lvl1pPr>
          </a:lstStyle>
          <a:p>
            <a:r>
              <a:rPr lang="en-US"/>
              <a:t>Click icon to add picture</a:t>
            </a:r>
            <a:endParaRPr lang="sv-SE" dirty="0"/>
          </a:p>
        </p:txBody>
      </p:sp>
      <p:sp>
        <p:nvSpPr>
          <p:cNvPr id="16" name="Platshållare för text 13">
            <a:extLst>
              <a:ext uri="{FF2B5EF4-FFF2-40B4-BE49-F238E27FC236}">
                <a16:creationId xmlns:a16="http://schemas.microsoft.com/office/drawing/2014/main" id="{8F246AED-0EB2-4376-9422-A3DEDB818B55}"/>
              </a:ext>
            </a:extLst>
          </p:cNvPr>
          <p:cNvSpPr>
            <a:spLocks noGrp="1"/>
          </p:cNvSpPr>
          <p:nvPr>
            <p:ph type="body" sz="quarter" idx="17"/>
          </p:nvPr>
        </p:nvSpPr>
        <p:spPr>
          <a:xfrm>
            <a:off x="3308351" y="4616895"/>
            <a:ext cx="7612063" cy="328587"/>
          </a:xfrm>
        </p:spPr>
        <p:txBody>
          <a:bodyPr>
            <a:noAutofit/>
          </a:bodyPr>
          <a:lstStyle>
            <a:lvl1pPr marL="0" indent="0">
              <a:lnSpc>
                <a:spcPct val="100000"/>
              </a:lnSpc>
              <a:spcBef>
                <a:spcPts val="0"/>
              </a:spcBef>
              <a:buNone/>
              <a:defRPr sz="1500">
                <a:solidFill>
                  <a:schemeClr val="tx1"/>
                </a:solidFill>
              </a:defRPr>
            </a:lvl1pPr>
            <a:lvl2pPr marL="342900" indent="0">
              <a:buNone/>
              <a:defRPr sz="975"/>
            </a:lvl2pPr>
            <a:lvl3pPr>
              <a:defRPr sz="975"/>
            </a:lvl3pPr>
            <a:lvl4pPr>
              <a:defRPr sz="975"/>
            </a:lvl4pPr>
            <a:lvl5pPr>
              <a:defRPr sz="975"/>
            </a:lvl5pPr>
          </a:lstStyle>
          <a:p>
            <a:pPr lvl="0"/>
            <a:r>
              <a:rPr lang="en-US"/>
              <a:t>Edit Master text styles</a:t>
            </a:r>
          </a:p>
        </p:txBody>
      </p:sp>
      <p:sp>
        <p:nvSpPr>
          <p:cNvPr id="20" name="Platshållare för text 13">
            <a:extLst>
              <a:ext uri="{FF2B5EF4-FFF2-40B4-BE49-F238E27FC236}">
                <a16:creationId xmlns:a16="http://schemas.microsoft.com/office/drawing/2014/main" id="{A6E0D473-8906-42F7-92BE-6A31BDD3710B}"/>
              </a:ext>
            </a:extLst>
          </p:cNvPr>
          <p:cNvSpPr>
            <a:spLocks noGrp="1"/>
          </p:cNvSpPr>
          <p:nvPr>
            <p:ph type="body" sz="quarter" idx="18"/>
          </p:nvPr>
        </p:nvSpPr>
        <p:spPr>
          <a:xfrm>
            <a:off x="3293822" y="4981178"/>
            <a:ext cx="7612063" cy="876980"/>
          </a:xfrm>
        </p:spPr>
        <p:txBody>
          <a:bodyPr>
            <a:noAutofit/>
          </a:bodyPr>
          <a:lstStyle>
            <a:lvl1pPr>
              <a:lnSpc>
                <a:spcPct val="100000"/>
              </a:lnSpc>
              <a:spcBef>
                <a:spcPts val="0"/>
              </a:spcBef>
              <a:defRPr sz="975">
                <a:solidFill>
                  <a:schemeClr val="tx1"/>
                </a:solidFill>
              </a:defRPr>
            </a:lvl1pPr>
            <a:lvl2pPr marL="342900" indent="0">
              <a:buNone/>
              <a:defRPr sz="975"/>
            </a:lvl2pPr>
            <a:lvl3pPr>
              <a:defRPr sz="975"/>
            </a:lvl3pPr>
            <a:lvl4pPr>
              <a:defRPr sz="975"/>
            </a:lvl4pPr>
            <a:lvl5pPr>
              <a:defRPr sz="975"/>
            </a:lvl5pPr>
          </a:lstStyle>
          <a:p>
            <a:pPr lvl="0"/>
            <a:r>
              <a:rPr lang="en-US"/>
              <a:t>Edit Master text styles</a:t>
            </a:r>
          </a:p>
        </p:txBody>
      </p:sp>
      <p:sp>
        <p:nvSpPr>
          <p:cNvPr id="19" name="Platshållare för text 13">
            <a:extLst>
              <a:ext uri="{FF2B5EF4-FFF2-40B4-BE49-F238E27FC236}">
                <a16:creationId xmlns:a16="http://schemas.microsoft.com/office/drawing/2014/main" id="{8F246AED-0EB2-4376-9422-A3DEDB818B55}"/>
              </a:ext>
            </a:extLst>
          </p:cNvPr>
          <p:cNvSpPr>
            <a:spLocks noGrp="1"/>
          </p:cNvSpPr>
          <p:nvPr>
            <p:ph type="body" sz="quarter" idx="19" hasCustomPrompt="1"/>
          </p:nvPr>
        </p:nvSpPr>
        <p:spPr>
          <a:xfrm>
            <a:off x="3293822" y="3908173"/>
            <a:ext cx="7612063" cy="648421"/>
          </a:xfrm>
        </p:spPr>
        <p:txBody>
          <a:bodyPr>
            <a:noAutofit/>
          </a:bodyPr>
          <a:lstStyle>
            <a:lvl1pPr marL="0" indent="0">
              <a:lnSpc>
                <a:spcPct val="100000"/>
              </a:lnSpc>
              <a:spcBef>
                <a:spcPts val="0"/>
              </a:spcBef>
              <a:buNone/>
              <a:defRPr sz="3300">
                <a:solidFill>
                  <a:schemeClr val="tx1"/>
                </a:solidFill>
                <a:latin typeface="+mj-lt"/>
              </a:defRPr>
            </a:lvl1pPr>
            <a:lvl2pPr marL="342900" indent="0">
              <a:buNone/>
              <a:defRPr sz="975"/>
            </a:lvl2pPr>
            <a:lvl3pPr>
              <a:defRPr sz="975"/>
            </a:lvl3pPr>
            <a:lvl4pPr>
              <a:defRPr sz="975"/>
            </a:lvl4pPr>
            <a:lvl5pPr>
              <a:defRPr sz="975"/>
            </a:lvl5pPr>
          </a:lstStyle>
          <a:p>
            <a:pPr lvl="0"/>
            <a:r>
              <a:rPr lang="en-US" dirty="0"/>
              <a:t>Ange </a:t>
            </a:r>
            <a:r>
              <a:rPr lang="en-US" dirty="0" err="1"/>
              <a:t>namn</a:t>
            </a:r>
            <a:r>
              <a:rPr lang="en-US" dirty="0"/>
              <a:t> </a:t>
            </a:r>
            <a:r>
              <a:rPr lang="en-US" dirty="0" err="1"/>
              <a:t>och</a:t>
            </a:r>
            <a:r>
              <a:rPr lang="en-US" dirty="0"/>
              <a:t> </a:t>
            </a:r>
            <a:r>
              <a:rPr lang="en-US" dirty="0" err="1"/>
              <a:t>titel</a:t>
            </a:r>
            <a:endParaRPr lang="en-US" dirty="0"/>
          </a:p>
        </p:txBody>
      </p:sp>
    </p:spTree>
    <p:extLst>
      <p:ext uri="{BB962C8B-B14F-4D97-AF65-F5344CB8AC3E}">
        <p14:creationId xmlns:p14="http://schemas.microsoft.com/office/powerpoint/2010/main" val="3260334525"/>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genda" type="obj">
  <p:cSld name="OBJECT">
    <p:bg>
      <p:bgPr>
        <a:solidFill>
          <a:schemeClr val="accent2"/>
        </a:solidFill>
        <a:effectLst/>
      </p:bgPr>
    </p:bg>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624422" y="828000"/>
            <a:ext cx="10957983" cy="440768"/>
          </a:xfrm>
          <a:prstGeom prst="rect">
            <a:avLst/>
          </a:prstGeom>
          <a:noFill/>
          <a:ln>
            <a:noFill/>
          </a:ln>
        </p:spPr>
        <p:txBody>
          <a:bodyPr spcFirstLastPara="1" wrap="square" lIns="0" tIns="0" rIns="0" bIns="0" anchor="b" anchorCtr="0"/>
          <a:lstStyle>
            <a:lvl1pPr lvl="0" algn="l">
              <a:lnSpc>
                <a:spcPct val="100000"/>
              </a:lnSpc>
              <a:spcBef>
                <a:spcPts val="0"/>
              </a:spcBef>
              <a:spcAft>
                <a:spcPts val="0"/>
              </a:spcAft>
              <a:buClr>
                <a:schemeClr val="lt1"/>
              </a:buClr>
              <a:buSzPts val="28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7"/>
          <p:cNvSpPr txBox="1">
            <a:spLocks noGrp="1"/>
          </p:cNvSpPr>
          <p:nvPr>
            <p:ph type="body" idx="1"/>
          </p:nvPr>
        </p:nvSpPr>
        <p:spPr>
          <a:xfrm>
            <a:off x="624421" y="1962157"/>
            <a:ext cx="10972801" cy="4462463"/>
          </a:xfrm>
          <a:prstGeom prst="rect">
            <a:avLst/>
          </a:prstGeom>
          <a:noFill/>
          <a:ln>
            <a:noFill/>
          </a:ln>
        </p:spPr>
        <p:txBody>
          <a:bodyPr spcFirstLastPara="1" wrap="square" lIns="0" tIns="0" rIns="0" bIns="0" anchor="t" anchorCtr="0"/>
          <a:lstStyle>
            <a:lvl1pPr marL="457200" lvl="0" indent="-368300" algn="l">
              <a:lnSpc>
                <a:spcPct val="100000"/>
              </a:lnSpc>
              <a:spcBef>
                <a:spcPts val="0"/>
              </a:spcBef>
              <a:spcAft>
                <a:spcPts val="0"/>
              </a:spcAft>
              <a:buClr>
                <a:schemeClr val="lt1"/>
              </a:buClr>
              <a:buSzPts val="2200"/>
              <a:buFont typeface="Arial"/>
              <a:buAutoNum type="arabicPeriod"/>
              <a:defRPr sz="2200">
                <a:solidFill>
                  <a:schemeClr val="lt1"/>
                </a:solidFill>
              </a:defRPr>
            </a:lvl1pPr>
            <a:lvl2pPr marL="914400" lvl="1" indent="-228600" algn="l">
              <a:lnSpc>
                <a:spcPct val="100000"/>
              </a:lnSpc>
              <a:spcBef>
                <a:spcPts val="600"/>
              </a:spcBef>
              <a:spcAft>
                <a:spcPts val="0"/>
              </a:spcAft>
              <a:buClr>
                <a:schemeClr val="lt1"/>
              </a:buClr>
              <a:buSzPts val="2200"/>
              <a:buNone/>
              <a:defRPr>
                <a:solidFill>
                  <a:schemeClr val="lt1"/>
                </a:solidFill>
              </a:defRPr>
            </a:lvl2pPr>
            <a:lvl3pPr marL="1371600" lvl="2" indent="-358139" algn="l">
              <a:lnSpc>
                <a:spcPct val="100000"/>
              </a:lnSpc>
              <a:spcBef>
                <a:spcPts val="340"/>
              </a:spcBef>
              <a:spcAft>
                <a:spcPts val="0"/>
              </a:spcAft>
              <a:buClr>
                <a:schemeClr val="lt1"/>
              </a:buClr>
              <a:buSzPts val="2040"/>
              <a:buChar char="∙"/>
              <a:defRPr>
                <a:solidFill>
                  <a:schemeClr val="lt1"/>
                </a:solidFill>
              </a:defRPr>
            </a:lvl3pPr>
            <a:lvl4pPr marL="1828800" lvl="3" indent="-293369" algn="l">
              <a:lnSpc>
                <a:spcPct val="100000"/>
              </a:lnSpc>
              <a:spcBef>
                <a:spcPts val="340"/>
              </a:spcBef>
              <a:spcAft>
                <a:spcPts val="0"/>
              </a:spcAft>
              <a:buClr>
                <a:schemeClr val="lt1"/>
              </a:buClr>
              <a:buSzPts val="1020"/>
              <a:buChar char="○"/>
              <a:defRPr>
                <a:solidFill>
                  <a:schemeClr val="lt1"/>
                </a:solidFill>
              </a:defRPr>
            </a:lvl4pPr>
            <a:lvl5pPr marL="2286000" lvl="4" indent="-285750" algn="l">
              <a:lnSpc>
                <a:spcPct val="100000"/>
              </a:lnSpc>
              <a:spcBef>
                <a:spcPts val="300"/>
              </a:spcBef>
              <a:spcAft>
                <a:spcPts val="0"/>
              </a:spcAft>
              <a:buClr>
                <a:schemeClr val="lt1"/>
              </a:buClr>
              <a:buSzPts val="900"/>
              <a:buChar char="○"/>
              <a:defRPr>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9" name="Google Shape;39;p7"/>
          <p:cNvSpPr txBox="1">
            <a:spLocks noGrp="1"/>
          </p:cNvSpPr>
          <p:nvPr>
            <p:ph type="ftr" idx="11"/>
          </p:nvPr>
        </p:nvSpPr>
        <p:spPr>
          <a:xfrm>
            <a:off x="624417" y="414007"/>
            <a:ext cx="10957984" cy="416263"/>
          </a:xfrm>
          <a:prstGeom prst="rect">
            <a:avLst/>
          </a:prstGeom>
          <a:noFill/>
          <a:ln>
            <a:noFill/>
          </a:ln>
        </p:spPr>
        <p:txBody>
          <a:bodyPr spcFirstLastPara="1" wrap="square" lIns="0" tIns="0" rIns="0" bIns="0" anchor="t" anchorCtr="0"/>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7"/>
          <p:cNvSpPr txBox="1">
            <a:spLocks noGrp="1"/>
          </p:cNvSpPr>
          <p:nvPr>
            <p:ph type="sldNum" idx="12"/>
          </p:nvPr>
        </p:nvSpPr>
        <p:spPr>
          <a:xfrm>
            <a:off x="10416485" y="6472648"/>
            <a:ext cx="1180737" cy="416263"/>
          </a:xfrm>
          <a:prstGeom prst="rect">
            <a:avLst/>
          </a:prstGeom>
          <a:noFill/>
          <a:ln>
            <a:noFill/>
          </a:ln>
        </p:spPr>
        <p:txBody>
          <a:bodyPr spcFirstLastPara="1" wrap="square" lIns="0" tIns="0" rIns="0" bIns="0" anchor="t" anchorCtr="0">
            <a:noAutofit/>
          </a:bodyPr>
          <a:lstStyle>
            <a:lvl1pPr marL="0" lvl="0" indent="0" algn="r">
              <a:spcBef>
                <a:spcPts val="0"/>
              </a:spcBef>
              <a:buNone/>
              <a:defRPr sz="900">
                <a:solidFill>
                  <a:schemeClr val="lt1"/>
                </a:solidFill>
                <a:latin typeface="Arial"/>
                <a:ea typeface="Arial"/>
                <a:cs typeface="Arial"/>
                <a:sym typeface="Arial"/>
              </a:defRPr>
            </a:lvl1pPr>
            <a:lvl2pPr marL="0" lvl="1" indent="0" algn="r">
              <a:spcBef>
                <a:spcPts val="0"/>
              </a:spcBef>
              <a:buNone/>
              <a:defRPr sz="900">
                <a:solidFill>
                  <a:schemeClr val="lt1"/>
                </a:solidFill>
                <a:latin typeface="Arial"/>
                <a:ea typeface="Arial"/>
                <a:cs typeface="Arial"/>
                <a:sym typeface="Arial"/>
              </a:defRPr>
            </a:lvl2pPr>
            <a:lvl3pPr marL="0" lvl="2" indent="0" algn="r">
              <a:spcBef>
                <a:spcPts val="0"/>
              </a:spcBef>
              <a:buNone/>
              <a:defRPr sz="900">
                <a:solidFill>
                  <a:schemeClr val="lt1"/>
                </a:solidFill>
                <a:latin typeface="Arial"/>
                <a:ea typeface="Arial"/>
                <a:cs typeface="Arial"/>
                <a:sym typeface="Arial"/>
              </a:defRPr>
            </a:lvl3pPr>
            <a:lvl4pPr marL="0" lvl="3" indent="0" algn="r">
              <a:spcBef>
                <a:spcPts val="0"/>
              </a:spcBef>
              <a:buNone/>
              <a:defRPr sz="900">
                <a:solidFill>
                  <a:schemeClr val="lt1"/>
                </a:solidFill>
                <a:latin typeface="Arial"/>
                <a:ea typeface="Arial"/>
                <a:cs typeface="Arial"/>
                <a:sym typeface="Arial"/>
              </a:defRPr>
            </a:lvl4pPr>
            <a:lvl5pPr marL="0" lvl="4" indent="0" algn="r">
              <a:spcBef>
                <a:spcPts val="0"/>
              </a:spcBef>
              <a:buNone/>
              <a:defRPr sz="900">
                <a:solidFill>
                  <a:schemeClr val="lt1"/>
                </a:solidFill>
                <a:latin typeface="Arial"/>
                <a:ea typeface="Arial"/>
                <a:cs typeface="Arial"/>
                <a:sym typeface="Arial"/>
              </a:defRPr>
            </a:lvl5pPr>
            <a:lvl6pPr marL="0" lvl="5" indent="0" algn="r">
              <a:spcBef>
                <a:spcPts val="0"/>
              </a:spcBef>
              <a:buNone/>
              <a:defRPr sz="900">
                <a:solidFill>
                  <a:schemeClr val="lt1"/>
                </a:solidFill>
                <a:latin typeface="Arial"/>
                <a:ea typeface="Arial"/>
                <a:cs typeface="Arial"/>
                <a:sym typeface="Arial"/>
              </a:defRPr>
            </a:lvl6pPr>
            <a:lvl7pPr marL="0" lvl="6" indent="0" algn="r">
              <a:spcBef>
                <a:spcPts val="0"/>
              </a:spcBef>
              <a:buNone/>
              <a:defRPr sz="900">
                <a:solidFill>
                  <a:schemeClr val="lt1"/>
                </a:solidFill>
                <a:latin typeface="Arial"/>
                <a:ea typeface="Arial"/>
                <a:cs typeface="Arial"/>
                <a:sym typeface="Arial"/>
              </a:defRPr>
            </a:lvl7pPr>
            <a:lvl8pPr marL="0" lvl="7" indent="0" algn="r">
              <a:spcBef>
                <a:spcPts val="0"/>
              </a:spcBef>
              <a:buNone/>
              <a:defRPr sz="900">
                <a:solidFill>
                  <a:schemeClr val="lt1"/>
                </a:solidFill>
                <a:latin typeface="Arial"/>
                <a:ea typeface="Arial"/>
                <a:cs typeface="Arial"/>
                <a:sym typeface="Arial"/>
              </a:defRPr>
            </a:lvl8pPr>
            <a:lvl9pPr marL="0" lvl="8" indent="0" algn="r">
              <a:spcBef>
                <a:spcPts val="0"/>
              </a:spcBef>
              <a:buNone/>
              <a:defRPr sz="9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41" name="Google Shape;41;p7"/>
          <p:cNvCxnSpPr/>
          <p:nvPr/>
        </p:nvCxnSpPr>
        <p:spPr>
          <a:xfrm>
            <a:off x="624417" y="1260000"/>
            <a:ext cx="10972800" cy="0"/>
          </a:xfrm>
          <a:prstGeom prst="straightConnector1">
            <a:avLst/>
          </a:prstGeom>
          <a:noFill/>
          <a:ln w="15875" cap="flat" cmpd="sng">
            <a:solidFill>
              <a:schemeClr val="lt1"/>
            </a:solidFill>
            <a:prstDash val="solid"/>
            <a:round/>
            <a:headEnd type="none" w="sm" len="sm"/>
            <a:tailEnd type="none" w="sm" len="sm"/>
          </a:ln>
        </p:spPr>
      </p:cxn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elphi team 2p - Blå">
    <p:spTree>
      <p:nvGrpSpPr>
        <p:cNvPr id="1" name=""/>
        <p:cNvGrpSpPr/>
        <p:nvPr/>
      </p:nvGrpSpPr>
      <p:grpSpPr>
        <a:xfrm>
          <a:off x="0" y="0"/>
          <a:ext cx="0" cy="0"/>
          <a:chOff x="0" y="0"/>
          <a:chExt cx="0" cy="0"/>
        </a:xfrm>
      </p:grpSpPr>
      <p:sp>
        <p:nvSpPr>
          <p:cNvPr id="19" name="Rektangel 11">
            <a:extLst>
              <a:ext uri="{FF2B5EF4-FFF2-40B4-BE49-F238E27FC236}">
                <a16:creationId xmlns:a16="http://schemas.microsoft.com/office/drawing/2014/main" id="{DE7C7DF4-1C44-43E3-B28E-D4A79BE806C4}"/>
              </a:ext>
            </a:extLst>
          </p:cNvPr>
          <p:cNvSpPr/>
          <p:nvPr userDrawn="1"/>
        </p:nvSpPr>
        <p:spPr>
          <a:xfrm>
            <a:off x="0" y="0"/>
            <a:ext cx="12192000" cy="6858000"/>
          </a:xfrm>
          <a:prstGeom prst="rect">
            <a:avLst/>
          </a:prstGeom>
          <a:solidFill>
            <a:srgbClr val="BC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9" name="Rubrik 8">
            <a:extLst>
              <a:ext uri="{FF2B5EF4-FFF2-40B4-BE49-F238E27FC236}">
                <a16:creationId xmlns:a16="http://schemas.microsoft.com/office/drawing/2014/main" id="{65F1A44E-C714-41DB-89ED-C2FDEC87EA22}"/>
              </a:ext>
            </a:extLst>
          </p:cNvPr>
          <p:cNvSpPr>
            <a:spLocks noGrp="1"/>
          </p:cNvSpPr>
          <p:nvPr>
            <p:ph type="title" hasCustomPrompt="1"/>
          </p:nvPr>
        </p:nvSpPr>
        <p:spPr>
          <a:xfrm>
            <a:off x="3308592" y="1054449"/>
            <a:ext cx="7611821" cy="1260476"/>
          </a:xfrm>
        </p:spPr>
        <p:txBody>
          <a:bodyPr/>
          <a:lstStyle>
            <a:lvl1pPr>
              <a:defRPr>
                <a:solidFill>
                  <a:schemeClr val="tx1"/>
                </a:solidFill>
              </a:defRPr>
            </a:lvl1pPr>
          </a:lstStyle>
          <a:p>
            <a:r>
              <a:rPr lang="sv-SE" dirty="0"/>
              <a:t>Ange namn och titel</a:t>
            </a:r>
          </a:p>
        </p:txBody>
      </p:sp>
      <p:sp>
        <p:nvSpPr>
          <p:cNvPr id="14" name="Platshållare för text 13">
            <a:extLst>
              <a:ext uri="{FF2B5EF4-FFF2-40B4-BE49-F238E27FC236}">
                <a16:creationId xmlns:a16="http://schemas.microsoft.com/office/drawing/2014/main" id="{8F246AED-0EB2-4376-9422-A3DEDB818B55}"/>
              </a:ext>
            </a:extLst>
          </p:cNvPr>
          <p:cNvSpPr>
            <a:spLocks noGrp="1"/>
          </p:cNvSpPr>
          <p:nvPr>
            <p:ph type="body" sz="quarter" idx="13"/>
          </p:nvPr>
        </p:nvSpPr>
        <p:spPr>
          <a:xfrm>
            <a:off x="3308351" y="2414615"/>
            <a:ext cx="7612063" cy="328587"/>
          </a:xfrm>
        </p:spPr>
        <p:txBody>
          <a:bodyPr>
            <a:noAutofit/>
          </a:bodyPr>
          <a:lstStyle>
            <a:lvl1pPr marL="0" indent="0">
              <a:lnSpc>
                <a:spcPct val="100000"/>
              </a:lnSpc>
              <a:spcBef>
                <a:spcPts val="0"/>
              </a:spcBef>
              <a:buNone/>
              <a:defRPr sz="1500">
                <a:solidFill>
                  <a:schemeClr val="tx1"/>
                </a:solidFill>
              </a:defRPr>
            </a:lvl1pPr>
            <a:lvl2pPr marL="342900" indent="0">
              <a:buNone/>
              <a:defRPr sz="975"/>
            </a:lvl2pPr>
            <a:lvl3pPr>
              <a:defRPr sz="975"/>
            </a:lvl3pPr>
            <a:lvl4pPr>
              <a:defRPr sz="975"/>
            </a:lvl4pPr>
            <a:lvl5pPr>
              <a:defRPr sz="975"/>
            </a:lvl5pPr>
          </a:lstStyle>
          <a:p>
            <a:pPr lvl="0"/>
            <a:r>
              <a:rPr lang="en-US"/>
              <a:t>Edit Master text styles</a:t>
            </a:r>
          </a:p>
        </p:txBody>
      </p:sp>
      <p:sp>
        <p:nvSpPr>
          <p:cNvPr id="15" name="Platshållare för text 13">
            <a:extLst>
              <a:ext uri="{FF2B5EF4-FFF2-40B4-BE49-F238E27FC236}">
                <a16:creationId xmlns:a16="http://schemas.microsoft.com/office/drawing/2014/main" id="{A6E0D473-8906-42F7-92BE-6A31BDD3710B}"/>
              </a:ext>
            </a:extLst>
          </p:cNvPr>
          <p:cNvSpPr>
            <a:spLocks noGrp="1"/>
          </p:cNvSpPr>
          <p:nvPr>
            <p:ph type="body" sz="quarter" idx="14"/>
          </p:nvPr>
        </p:nvSpPr>
        <p:spPr>
          <a:xfrm>
            <a:off x="3308350" y="2750608"/>
            <a:ext cx="7612063" cy="876980"/>
          </a:xfrm>
        </p:spPr>
        <p:txBody>
          <a:bodyPr>
            <a:noAutofit/>
          </a:bodyPr>
          <a:lstStyle>
            <a:lvl1pPr>
              <a:lnSpc>
                <a:spcPct val="100000"/>
              </a:lnSpc>
              <a:spcBef>
                <a:spcPts val="0"/>
              </a:spcBef>
              <a:defRPr sz="975">
                <a:solidFill>
                  <a:schemeClr val="tx1"/>
                </a:solidFill>
              </a:defRPr>
            </a:lvl1pPr>
            <a:lvl2pPr marL="342900" indent="0">
              <a:buNone/>
              <a:defRPr sz="975"/>
            </a:lvl2pPr>
            <a:lvl3pPr>
              <a:defRPr sz="975"/>
            </a:lvl3pPr>
            <a:lvl4pPr>
              <a:defRPr sz="975"/>
            </a:lvl4pPr>
            <a:lvl5pPr>
              <a:defRPr sz="975"/>
            </a:lvl5pPr>
          </a:lstStyle>
          <a:p>
            <a:pPr lvl="0"/>
            <a:r>
              <a:rPr lang="en-US"/>
              <a:t>Edit Master text styles</a:t>
            </a:r>
          </a:p>
        </p:txBody>
      </p:sp>
      <p:sp>
        <p:nvSpPr>
          <p:cNvPr id="17" name="Underrubrik 2">
            <a:extLst>
              <a:ext uri="{FF2B5EF4-FFF2-40B4-BE49-F238E27FC236}">
                <a16:creationId xmlns:a16="http://schemas.microsoft.com/office/drawing/2014/main" id="{AC15F455-C71B-4D76-AE2C-AD8612E276EF}"/>
              </a:ext>
            </a:extLst>
          </p:cNvPr>
          <p:cNvSpPr txBox="1">
            <a:spLocks/>
          </p:cNvSpPr>
          <p:nvPr userDrawn="1"/>
        </p:nvSpPr>
        <p:spPr>
          <a:xfrm>
            <a:off x="644502" y="404852"/>
            <a:ext cx="2287164" cy="469529"/>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buFont typeface="Arial" panose="020B0604020202020204" pitchFamily="34" charset="0"/>
              <a:buNone/>
              <a:defRPr sz="2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SE" sz="2100" dirty="0"/>
              <a:t>Delphi team</a:t>
            </a:r>
          </a:p>
        </p:txBody>
      </p:sp>
      <p:sp>
        <p:nvSpPr>
          <p:cNvPr id="18" name="Platshållare för bild 10">
            <a:extLst>
              <a:ext uri="{FF2B5EF4-FFF2-40B4-BE49-F238E27FC236}">
                <a16:creationId xmlns:a16="http://schemas.microsoft.com/office/drawing/2014/main" id="{B6A3DDFE-14B9-4B0C-A1E1-9CB4588964B7}"/>
              </a:ext>
            </a:extLst>
          </p:cNvPr>
          <p:cNvSpPr>
            <a:spLocks noGrp="1"/>
          </p:cNvSpPr>
          <p:nvPr>
            <p:ph type="pic" sz="quarter" idx="15"/>
          </p:nvPr>
        </p:nvSpPr>
        <p:spPr>
          <a:xfrm>
            <a:off x="1097048" y="1719588"/>
            <a:ext cx="1908000" cy="1908000"/>
          </a:xfrm>
          <a:prstGeom prst="ellipse">
            <a:avLst/>
          </a:prstGeom>
          <a:solidFill>
            <a:schemeClr val="bg1">
              <a:lumMod val="85000"/>
            </a:schemeClr>
          </a:solidFill>
        </p:spPr>
        <p:txBody>
          <a:bodyPr anchor="ctr">
            <a:normAutofit/>
          </a:bodyPr>
          <a:lstStyle>
            <a:lvl1pPr marL="0" indent="0" algn="ctr">
              <a:lnSpc>
                <a:spcPct val="100000"/>
              </a:lnSpc>
              <a:buNone/>
              <a:defRPr sz="900"/>
            </a:lvl1pPr>
          </a:lstStyle>
          <a:p>
            <a:r>
              <a:rPr lang="en-US"/>
              <a:t>Click icon to add picture</a:t>
            </a:r>
            <a:endParaRPr lang="sv-SE" dirty="0"/>
          </a:p>
        </p:txBody>
      </p:sp>
      <p:sp>
        <p:nvSpPr>
          <p:cNvPr id="12" name="Platshållare för bild 10">
            <a:extLst>
              <a:ext uri="{FF2B5EF4-FFF2-40B4-BE49-F238E27FC236}">
                <a16:creationId xmlns:a16="http://schemas.microsoft.com/office/drawing/2014/main" id="{B6A3DDFE-14B9-4B0C-A1E1-9CB4588964B7}"/>
              </a:ext>
            </a:extLst>
          </p:cNvPr>
          <p:cNvSpPr>
            <a:spLocks noGrp="1"/>
          </p:cNvSpPr>
          <p:nvPr>
            <p:ph type="pic" sz="quarter" idx="16"/>
          </p:nvPr>
        </p:nvSpPr>
        <p:spPr>
          <a:xfrm>
            <a:off x="1082763" y="3908171"/>
            <a:ext cx="1908000" cy="1908000"/>
          </a:xfrm>
          <a:prstGeom prst="ellipse">
            <a:avLst/>
          </a:prstGeom>
          <a:solidFill>
            <a:schemeClr val="bg1">
              <a:lumMod val="85000"/>
            </a:schemeClr>
          </a:solidFill>
        </p:spPr>
        <p:txBody>
          <a:bodyPr anchor="ctr">
            <a:normAutofit/>
          </a:bodyPr>
          <a:lstStyle>
            <a:lvl1pPr marL="0" indent="0" algn="ctr">
              <a:lnSpc>
                <a:spcPct val="100000"/>
              </a:lnSpc>
              <a:buNone/>
              <a:defRPr sz="900"/>
            </a:lvl1pPr>
          </a:lstStyle>
          <a:p>
            <a:r>
              <a:rPr lang="en-US"/>
              <a:t>Click icon to add picture</a:t>
            </a:r>
            <a:endParaRPr lang="sv-SE" dirty="0"/>
          </a:p>
        </p:txBody>
      </p:sp>
      <p:sp>
        <p:nvSpPr>
          <p:cNvPr id="16" name="Platshållare för text 13">
            <a:extLst>
              <a:ext uri="{FF2B5EF4-FFF2-40B4-BE49-F238E27FC236}">
                <a16:creationId xmlns:a16="http://schemas.microsoft.com/office/drawing/2014/main" id="{8F246AED-0EB2-4376-9422-A3DEDB818B55}"/>
              </a:ext>
            </a:extLst>
          </p:cNvPr>
          <p:cNvSpPr>
            <a:spLocks noGrp="1"/>
          </p:cNvSpPr>
          <p:nvPr>
            <p:ph type="body" sz="quarter" idx="17"/>
          </p:nvPr>
        </p:nvSpPr>
        <p:spPr>
          <a:xfrm>
            <a:off x="3308351" y="4616895"/>
            <a:ext cx="7612063" cy="328587"/>
          </a:xfrm>
        </p:spPr>
        <p:txBody>
          <a:bodyPr>
            <a:noAutofit/>
          </a:bodyPr>
          <a:lstStyle>
            <a:lvl1pPr marL="0" indent="0">
              <a:lnSpc>
                <a:spcPct val="100000"/>
              </a:lnSpc>
              <a:spcBef>
                <a:spcPts val="0"/>
              </a:spcBef>
              <a:buNone/>
              <a:defRPr sz="1500">
                <a:solidFill>
                  <a:schemeClr val="tx1"/>
                </a:solidFill>
              </a:defRPr>
            </a:lvl1pPr>
            <a:lvl2pPr marL="342900" indent="0">
              <a:buNone/>
              <a:defRPr sz="975"/>
            </a:lvl2pPr>
            <a:lvl3pPr>
              <a:defRPr sz="975"/>
            </a:lvl3pPr>
            <a:lvl4pPr>
              <a:defRPr sz="975"/>
            </a:lvl4pPr>
            <a:lvl5pPr>
              <a:defRPr sz="975"/>
            </a:lvl5pPr>
          </a:lstStyle>
          <a:p>
            <a:pPr lvl="0"/>
            <a:r>
              <a:rPr lang="en-US"/>
              <a:t>Edit Master text styles</a:t>
            </a:r>
          </a:p>
        </p:txBody>
      </p:sp>
      <p:sp>
        <p:nvSpPr>
          <p:cNvPr id="20" name="Platshållare för text 13">
            <a:extLst>
              <a:ext uri="{FF2B5EF4-FFF2-40B4-BE49-F238E27FC236}">
                <a16:creationId xmlns:a16="http://schemas.microsoft.com/office/drawing/2014/main" id="{A6E0D473-8906-42F7-92BE-6A31BDD3710B}"/>
              </a:ext>
            </a:extLst>
          </p:cNvPr>
          <p:cNvSpPr>
            <a:spLocks noGrp="1"/>
          </p:cNvSpPr>
          <p:nvPr>
            <p:ph type="body" sz="quarter" idx="18"/>
          </p:nvPr>
        </p:nvSpPr>
        <p:spPr>
          <a:xfrm>
            <a:off x="3293822" y="4981178"/>
            <a:ext cx="7612063" cy="876980"/>
          </a:xfrm>
        </p:spPr>
        <p:txBody>
          <a:bodyPr>
            <a:noAutofit/>
          </a:bodyPr>
          <a:lstStyle>
            <a:lvl1pPr>
              <a:lnSpc>
                <a:spcPct val="100000"/>
              </a:lnSpc>
              <a:spcBef>
                <a:spcPts val="0"/>
              </a:spcBef>
              <a:defRPr sz="975">
                <a:solidFill>
                  <a:schemeClr val="tx1"/>
                </a:solidFill>
              </a:defRPr>
            </a:lvl1pPr>
            <a:lvl2pPr marL="342900" indent="0">
              <a:buNone/>
              <a:defRPr sz="975"/>
            </a:lvl2pPr>
            <a:lvl3pPr>
              <a:defRPr sz="975"/>
            </a:lvl3pPr>
            <a:lvl4pPr>
              <a:defRPr sz="975"/>
            </a:lvl4pPr>
            <a:lvl5pPr>
              <a:defRPr sz="975"/>
            </a:lvl5pPr>
          </a:lstStyle>
          <a:p>
            <a:pPr lvl="0"/>
            <a:r>
              <a:rPr lang="en-US"/>
              <a:t>Edit Master text styles</a:t>
            </a:r>
          </a:p>
        </p:txBody>
      </p:sp>
      <p:sp>
        <p:nvSpPr>
          <p:cNvPr id="22" name="Platshållare för text 13">
            <a:extLst>
              <a:ext uri="{FF2B5EF4-FFF2-40B4-BE49-F238E27FC236}">
                <a16:creationId xmlns:a16="http://schemas.microsoft.com/office/drawing/2014/main" id="{8F246AED-0EB2-4376-9422-A3DEDB818B55}"/>
              </a:ext>
            </a:extLst>
          </p:cNvPr>
          <p:cNvSpPr>
            <a:spLocks noGrp="1"/>
          </p:cNvSpPr>
          <p:nvPr>
            <p:ph type="body" sz="quarter" idx="19" hasCustomPrompt="1"/>
          </p:nvPr>
        </p:nvSpPr>
        <p:spPr>
          <a:xfrm>
            <a:off x="3293822" y="3908173"/>
            <a:ext cx="7612063" cy="648421"/>
          </a:xfrm>
        </p:spPr>
        <p:txBody>
          <a:bodyPr>
            <a:noAutofit/>
          </a:bodyPr>
          <a:lstStyle>
            <a:lvl1pPr marL="0" indent="0">
              <a:lnSpc>
                <a:spcPct val="100000"/>
              </a:lnSpc>
              <a:spcBef>
                <a:spcPts val="0"/>
              </a:spcBef>
              <a:buNone/>
              <a:defRPr sz="3300">
                <a:solidFill>
                  <a:schemeClr val="tx1"/>
                </a:solidFill>
                <a:latin typeface="+mj-lt"/>
              </a:defRPr>
            </a:lvl1pPr>
            <a:lvl2pPr marL="342900" indent="0">
              <a:buNone/>
              <a:defRPr sz="975"/>
            </a:lvl2pPr>
            <a:lvl3pPr>
              <a:defRPr sz="975"/>
            </a:lvl3pPr>
            <a:lvl4pPr>
              <a:defRPr sz="975"/>
            </a:lvl4pPr>
            <a:lvl5pPr>
              <a:defRPr sz="975"/>
            </a:lvl5pPr>
          </a:lstStyle>
          <a:p>
            <a:pPr lvl="0"/>
            <a:r>
              <a:rPr lang="en-US" dirty="0"/>
              <a:t>Ange </a:t>
            </a:r>
            <a:r>
              <a:rPr lang="en-US" dirty="0" err="1"/>
              <a:t>namn</a:t>
            </a:r>
            <a:r>
              <a:rPr lang="en-US" dirty="0"/>
              <a:t> </a:t>
            </a:r>
            <a:r>
              <a:rPr lang="en-US" dirty="0" err="1"/>
              <a:t>och</a:t>
            </a:r>
            <a:r>
              <a:rPr lang="en-US" dirty="0"/>
              <a:t> </a:t>
            </a:r>
            <a:r>
              <a:rPr lang="en-US" dirty="0" err="1"/>
              <a:t>titel</a:t>
            </a:r>
            <a:endParaRPr lang="en-US" dirty="0"/>
          </a:p>
        </p:txBody>
      </p:sp>
      <p:pic>
        <p:nvPicPr>
          <p:cNvPr id="21" name="Bildobjekt 20">
            <a:extLst>
              <a:ext uri="{FF2B5EF4-FFF2-40B4-BE49-F238E27FC236}">
                <a16:creationId xmlns:a16="http://schemas.microsoft.com/office/drawing/2014/main" id="{24EBFDD3-B6B5-43E6-A3E0-30804C8F7F1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9" y="5982320"/>
            <a:ext cx="1542615" cy="695611"/>
          </a:xfrm>
          <a:prstGeom prst="rect">
            <a:avLst/>
          </a:prstGeom>
        </p:spPr>
      </p:pic>
      <p:sp>
        <p:nvSpPr>
          <p:cNvPr id="23"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7" cy="180000"/>
          </a:xfrm>
        </p:spPr>
        <p:txBody>
          <a:bodyPr/>
          <a:lstStyle>
            <a:lvl1pPr>
              <a:defRPr>
                <a:solidFill>
                  <a:schemeClr val="accent5"/>
                </a:solidFill>
              </a:defRPr>
            </a:lvl1pPr>
          </a:lstStyle>
          <a:p>
            <a:r>
              <a:rPr lang="sv-SE" dirty="0" err="1"/>
              <a:t>Strictly</a:t>
            </a:r>
            <a:r>
              <a:rPr lang="sv-SE" dirty="0"/>
              <a:t> </a:t>
            </a:r>
            <a:r>
              <a:rPr lang="sv-SE" dirty="0" err="1"/>
              <a:t>confidential</a:t>
            </a:r>
            <a:endParaRPr lang="sv-SE" dirty="0"/>
          </a:p>
        </p:txBody>
      </p:sp>
      <p:sp>
        <p:nvSpPr>
          <p:cNvPr id="2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9" y="6502341"/>
            <a:ext cx="1129585" cy="180000"/>
          </a:xfrm>
        </p:spPr>
        <p:txBody>
          <a:bodyPr/>
          <a:lstStyle>
            <a:lvl1pPr>
              <a:defRPr>
                <a:solidFill>
                  <a:schemeClr val="accent5"/>
                </a:solidFill>
              </a:defRPr>
            </a:lvl1pPr>
          </a:lstStyle>
          <a:p>
            <a:fld id="{0F947CD0-DEE1-41B1-9128-9F8BF7333B58}" type="datetime1">
              <a:rPr lang="sv-SE" smtClean="0"/>
              <a:t>2019-02-11</a:t>
            </a:fld>
            <a:endParaRPr lang="sv-SE" dirty="0"/>
          </a:p>
        </p:txBody>
      </p:sp>
      <p:sp>
        <p:nvSpPr>
          <p:cNvPr id="25"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p:spPr>
        <p:txBody>
          <a:bodyPr/>
          <a:lstStyle>
            <a:lvl1pPr>
              <a:defRPr>
                <a:solidFill>
                  <a:schemeClr val="accent5"/>
                </a:solidFill>
              </a:defRPr>
            </a:lvl1pPr>
          </a:lstStyle>
          <a:p>
            <a:fld id="{2FB68B0C-B4C3-4B82-91AE-0CC6ABA810C1}" type="slidenum">
              <a:rPr lang="sv-SE" smtClean="0"/>
              <a:pPr/>
              <a:t>‹#›</a:t>
            </a:fld>
            <a:endParaRPr lang="sv-SE"/>
          </a:p>
        </p:txBody>
      </p:sp>
    </p:spTree>
    <p:extLst>
      <p:ext uri="{BB962C8B-B14F-4D97-AF65-F5344CB8AC3E}">
        <p14:creationId xmlns:p14="http://schemas.microsoft.com/office/powerpoint/2010/main" val="370688424"/>
      </p:ext>
    </p:extLst>
  </p:cSld>
  <p:clrMapOvr>
    <a:masterClrMapping/>
  </p:clrMapOvr>
  <p:transition spd="slow">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elphi team 2p - Grå">
    <p:spTree>
      <p:nvGrpSpPr>
        <p:cNvPr id="1" name=""/>
        <p:cNvGrpSpPr/>
        <p:nvPr/>
      </p:nvGrpSpPr>
      <p:grpSpPr>
        <a:xfrm>
          <a:off x="0" y="0"/>
          <a:ext cx="0" cy="0"/>
          <a:chOff x="0" y="0"/>
          <a:chExt cx="0" cy="0"/>
        </a:xfrm>
      </p:grpSpPr>
      <p:pic>
        <p:nvPicPr>
          <p:cNvPr id="19" name="Bildobjekt 15">
            <a:extLst>
              <a:ext uri="{FF2B5EF4-FFF2-40B4-BE49-F238E27FC236}">
                <a16:creationId xmlns:a16="http://schemas.microsoft.com/office/drawing/2014/main" id="{DCE8DA85-CAFB-4F2C-BE37-D595432C89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sp>
        <p:nvSpPr>
          <p:cNvPr id="9" name="Rubrik 8">
            <a:extLst>
              <a:ext uri="{FF2B5EF4-FFF2-40B4-BE49-F238E27FC236}">
                <a16:creationId xmlns:a16="http://schemas.microsoft.com/office/drawing/2014/main" id="{65F1A44E-C714-41DB-89ED-C2FDEC87EA22}"/>
              </a:ext>
            </a:extLst>
          </p:cNvPr>
          <p:cNvSpPr>
            <a:spLocks noGrp="1"/>
          </p:cNvSpPr>
          <p:nvPr>
            <p:ph type="title" hasCustomPrompt="1"/>
          </p:nvPr>
        </p:nvSpPr>
        <p:spPr>
          <a:xfrm>
            <a:off x="3308592" y="1054449"/>
            <a:ext cx="7611821" cy="1260476"/>
          </a:xfrm>
        </p:spPr>
        <p:txBody>
          <a:bodyPr/>
          <a:lstStyle>
            <a:lvl1pPr>
              <a:defRPr>
                <a:solidFill>
                  <a:schemeClr val="tx1"/>
                </a:solidFill>
              </a:defRPr>
            </a:lvl1pPr>
          </a:lstStyle>
          <a:p>
            <a:r>
              <a:rPr lang="sv-SE" dirty="0"/>
              <a:t>Ange namn och titel</a:t>
            </a:r>
          </a:p>
        </p:txBody>
      </p:sp>
      <p:sp>
        <p:nvSpPr>
          <p:cNvPr id="14" name="Platshållare för text 13">
            <a:extLst>
              <a:ext uri="{FF2B5EF4-FFF2-40B4-BE49-F238E27FC236}">
                <a16:creationId xmlns:a16="http://schemas.microsoft.com/office/drawing/2014/main" id="{8F246AED-0EB2-4376-9422-A3DEDB818B55}"/>
              </a:ext>
            </a:extLst>
          </p:cNvPr>
          <p:cNvSpPr>
            <a:spLocks noGrp="1"/>
          </p:cNvSpPr>
          <p:nvPr>
            <p:ph type="body" sz="quarter" idx="13"/>
          </p:nvPr>
        </p:nvSpPr>
        <p:spPr>
          <a:xfrm>
            <a:off x="3308351" y="2414615"/>
            <a:ext cx="7612063" cy="328587"/>
          </a:xfrm>
        </p:spPr>
        <p:txBody>
          <a:bodyPr>
            <a:noAutofit/>
          </a:bodyPr>
          <a:lstStyle>
            <a:lvl1pPr marL="0" indent="0">
              <a:lnSpc>
                <a:spcPct val="100000"/>
              </a:lnSpc>
              <a:spcBef>
                <a:spcPts val="0"/>
              </a:spcBef>
              <a:buNone/>
              <a:defRPr sz="1500">
                <a:solidFill>
                  <a:schemeClr val="tx1"/>
                </a:solidFill>
              </a:defRPr>
            </a:lvl1pPr>
            <a:lvl2pPr marL="342900" indent="0">
              <a:buNone/>
              <a:defRPr sz="975"/>
            </a:lvl2pPr>
            <a:lvl3pPr>
              <a:defRPr sz="975"/>
            </a:lvl3pPr>
            <a:lvl4pPr>
              <a:defRPr sz="975"/>
            </a:lvl4pPr>
            <a:lvl5pPr>
              <a:defRPr sz="975"/>
            </a:lvl5pPr>
          </a:lstStyle>
          <a:p>
            <a:pPr lvl="0"/>
            <a:r>
              <a:rPr lang="en-US"/>
              <a:t>Edit Master text styles</a:t>
            </a:r>
          </a:p>
        </p:txBody>
      </p:sp>
      <p:sp>
        <p:nvSpPr>
          <p:cNvPr id="15" name="Platshållare för text 13">
            <a:extLst>
              <a:ext uri="{FF2B5EF4-FFF2-40B4-BE49-F238E27FC236}">
                <a16:creationId xmlns:a16="http://schemas.microsoft.com/office/drawing/2014/main" id="{A6E0D473-8906-42F7-92BE-6A31BDD3710B}"/>
              </a:ext>
            </a:extLst>
          </p:cNvPr>
          <p:cNvSpPr>
            <a:spLocks noGrp="1"/>
          </p:cNvSpPr>
          <p:nvPr>
            <p:ph type="body" sz="quarter" idx="14"/>
          </p:nvPr>
        </p:nvSpPr>
        <p:spPr>
          <a:xfrm>
            <a:off x="3308350" y="2750608"/>
            <a:ext cx="7612063" cy="876980"/>
          </a:xfrm>
        </p:spPr>
        <p:txBody>
          <a:bodyPr>
            <a:noAutofit/>
          </a:bodyPr>
          <a:lstStyle>
            <a:lvl1pPr>
              <a:lnSpc>
                <a:spcPct val="100000"/>
              </a:lnSpc>
              <a:spcBef>
                <a:spcPts val="0"/>
              </a:spcBef>
              <a:defRPr sz="975">
                <a:solidFill>
                  <a:schemeClr val="tx1"/>
                </a:solidFill>
              </a:defRPr>
            </a:lvl1pPr>
            <a:lvl2pPr marL="342900" indent="0">
              <a:buNone/>
              <a:defRPr sz="975"/>
            </a:lvl2pPr>
            <a:lvl3pPr>
              <a:defRPr sz="975"/>
            </a:lvl3pPr>
            <a:lvl4pPr>
              <a:defRPr sz="975"/>
            </a:lvl4pPr>
            <a:lvl5pPr>
              <a:defRPr sz="975"/>
            </a:lvl5pPr>
          </a:lstStyle>
          <a:p>
            <a:pPr lvl="0"/>
            <a:r>
              <a:rPr lang="en-US"/>
              <a:t>Edit Master text styles</a:t>
            </a:r>
          </a:p>
        </p:txBody>
      </p:sp>
      <p:sp>
        <p:nvSpPr>
          <p:cNvPr id="17" name="Underrubrik 2">
            <a:extLst>
              <a:ext uri="{FF2B5EF4-FFF2-40B4-BE49-F238E27FC236}">
                <a16:creationId xmlns:a16="http://schemas.microsoft.com/office/drawing/2014/main" id="{AC15F455-C71B-4D76-AE2C-AD8612E276EF}"/>
              </a:ext>
            </a:extLst>
          </p:cNvPr>
          <p:cNvSpPr txBox="1">
            <a:spLocks/>
          </p:cNvSpPr>
          <p:nvPr userDrawn="1"/>
        </p:nvSpPr>
        <p:spPr>
          <a:xfrm>
            <a:off x="644502" y="404852"/>
            <a:ext cx="2287164" cy="469529"/>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buFont typeface="Arial" panose="020B0604020202020204" pitchFamily="34" charset="0"/>
              <a:buNone/>
              <a:defRPr sz="2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SE" sz="2100" dirty="0"/>
              <a:t>Delphi team</a:t>
            </a:r>
          </a:p>
        </p:txBody>
      </p:sp>
      <p:sp>
        <p:nvSpPr>
          <p:cNvPr id="18" name="Platshållare för bild 10">
            <a:extLst>
              <a:ext uri="{FF2B5EF4-FFF2-40B4-BE49-F238E27FC236}">
                <a16:creationId xmlns:a16="http://schemas.microsoft.com/office/drawing/2014/main" id="{B6A3DDFE-14B9-4B0C-A1E1-9CB4588964B7}"/>
              </a:ext>
            </a:extLst>
          </p:cNvPr>
          <p:cNvSpPr>
            <a:spLocks noGrp="1"/>
          </p:cNvSpPr>
          <p:nvPr>
            <p:ph type="pic" sz="quarter" idx="15"/>
          </p:nvPr>
        </p:nvSpPr>
        <p:spPr>
          <a:xfrm>
            <a:off x="1097048" y="1719588"/>
            <a:ext cx="1908000" cy="1908000"/>
          </a:xfrm>
          <a:prstGeom prst="ellipse">
            <a:avLst/>
          </a:prstGeom>
          <a:solidFill>
            <a:schemeClr val="bg1">
              <a:lumMod val="85000"/>
            </a:schemeClr>
          </a:solidFill>
        </p:spPr>
        <p:txBody>
          <a:bodyPr anchor="ctr">
            <a:normAutofit/>
          </a:bodyPr>
          <a:lstStyle>
            <a:lvl1pPr marL="0" indent="0" algn="ctr">
              <a:lnSpc>
                <a:spcPct val="100000"/>
              </a:lnSpc>
              <a:buNone/>
              <a:defRPr sz="900"/>
            </a:lvl1pPr>
          </a:lstStyle>
          <a:p>
            <a:r>
              <a:rPr lang="en-US"/>
              <a:t>Click icon to add picture</a:t>
            </a:r>
            <a:endParaRPr lang="sv-SE" dirty="0"/>
          </a:p>
        </p:txBody>
      </p:sp>
      <p:sp>
        <p:nvSpPr>
          <p:cNvPr id="12" name="Platshållare för bild 10">
            <a:extLst>
              <a:ext uri="{FF2B5EF4-FFF2-40B4-BE49-F238E27FC236}">
                <a16:creationId xmlns:a16="http://schemas.microsoft.com/office/drawing/2014/main" id="{B6A3DDFE-14B9-4B0C-A1E1-9CB4588964B7}"/>
              </a:ext>
            </a:extLst>
          </p:cNvPr>
          <p:cNvSpPr>
            <a:spLocks noGrp="1"/>
          </p:cNvSpPr>
          <p:nvPr>
            <p:ph type="pic" sz="quarter" idx="16"/>
          </p:nvPr>
        </p:nvSpPr>
        <p:spPr>
          <a:xfrm>
            <a:off x="1082763" y="3908171"/>
            <a:ext cx="1908000" cy="1908000"/>
          </a:xfrm>
          <a:prstGeom prst="ellipse">
            <a:avLst/>
          </a:prstGeom>
          <a:solidFill>
            <a:schemeClr val="bg1">
              <a:lumMod val="85000"/>
            </a:schemeClr>
          </a:solidFill>
        </p:spPr>
        <p:txBody>
          <a:bodyPr anchor="ctr">
            <a:normAutofit/>
          </a:bodyPr>
          <a:lstStyle>
            <a:lvl1pPr marL="0" indent="0" algn="ctr">
              <a:lnSpc>
                <a:spcPct val="100000"/>
              </a:lnSpc>
              <a:buNone/>
              <a:defRPr sz="900"/>
            </a:lvl1pPr>
          </a:lstStyle>
          <a:p>
            <a:r>
              <a:rPr lang="en-US"/>
              <a:t>Click icon to add picture</a:t>
            </a:r>
            <a:endParaRPr lang="sv-SE" dirty="0"/>
          </a:p>
        </p:txBody>
      </p:sp>
      <p:sp>
        <p:nvSpPr>
          <p:cNvPr id="16" name="Platshållare för text 13">
            <a:extLst>
              <a:ext uri="{FF2B5EF4-FFF2-40B4-BE49-F238E27FC236}">
                <a16:creationId xmlns:a16="http://schemas.microsoft.com/office/drawing/2014/main" id="{8F246AED-0EB2-4376-9422-A3DEDB818B55}"/>
              </a:ext>
            </a:extLst>
          </p:cNvPr>
          <p:cNvSpPr>
            <a:spLocks noGrp="1"/>
          </p:cNvSpPr>
          <p:nvPr>
            <p:ph type="body" sz="quarter" idx="17"/>
          </p:nvPr>
        </p:nvSpPr>
        <p:spPr>
          <a:xfrm>
            <a:off x="3308351" y="4616895"/>
            <a:ext cx="7612063" cy="328587"/>
          </a:xfrm>
        </p:spPr>
        <p:txBody>
          <a:bodyPr>
            <a:noAutofit/>
          </a:bodyPr>
          <a:lstStyle>
            <a:lvl1pPr marL="0" indent="0">
              <a:lnSpc>
                <a:spcPct val="100000"/>
              </a:lnSpc>
              <a:spcBef>
                <a:spcPts val="0"/>
              </a:spcBef>
              <a:buNone/>
              <a:defRPr sz="1500">
                <a:solidFill>
                  <a:schemeClr val="tx1"/>
                </a:solidFill>
              </a:defRPr>
            </a:lvl1pPr>
            <a:lvl2pPr marL="342900" indent="0">
              <a:buNone/>
              <a:defRPr sz="975"/>
            </a:lvl2pPr>
            <a:lvl3pPr>
              <a:defRPr sz="975"/>
            </a:lvl3pPr>
            <a:lvl4pPr>
              <a:defRPr sz="975"/>
            </a:lvl4pPr>
            <a:lvl5pPr>
              <a:defRPr sz="975"/>
            </a:lvl5pPr>
          </a:lstStyle>
          <a:p>
            <a:pPr lvl="0"/>
            <a:r>
              <a:rPr lang="en-US"/>
              <a:t>Edit Master text styles</a:t>
            </a:r>
          </a:p>
        </p:txBody>
      </p:sp>
      <p:sp>
        <p:nvSpPr>
          <p:cNvPr id="20" name="Platshållare för text 13">
            <a:extLst>
              <a:ext uri="{FF2B5EF4-FFF2-40B4-BE49-F238E27FC236}">
                <a16:creationId xmlns:a16="http://schemas.microsoft.com/office/drawing/2014/main" id="{A6E0D473-8906-42F7-92BE-6A31BDD3710B}"/>
              </a:ext>
            </a:extLst>
          </p:cNvPr>
          <p:cNvSpPr>
            <a:spLocks noGrp="1"/>
          </p:cNvSpPr>
          <p:nvPr>
            <p:ph type="body" sz="quarter" idx="18"/>
          </p:nvPr>
        </p:nvSpPr>
        <p:spPr>
          <a:xfrm>
            <a:off x="3293822" y="4981178"/>
            <a:ext cx="7612063" cy="876980"/>
          </a:xfrm>
        </p:spPr>
        <p:txBody>
          <a:bodyPr>
            <a:noAutofit/>
          </a:bodyPr>
          <a:lstStyle>
            <a:lvl1pPr>
              <a:lnSpc>
                <a:spcPct val="100000"/>
              </a:lnSpc>
              <a:spcBef>
                <a:spcPts val="0"/>
              </a:spcBef>
              <a:defRPr sz="975">
                <a:solidFill>
                  <a:schemeClr val="tx1"/>
                </a:solidFill>
              </a:defRPr>
            </a:lvl1pPr>
            <a:lvl2pPr marL="342900" indent="0">
              <a:buNone/>
              <a:defRPr sz="975"/>
            </a:lvl2pPr>
            <a:lvl3pPr>
              <a:defRPr sz="975"/>
            </a:lvl3pPr>
            <a:lvl4pPr>
              <a:defRPr sz="975"/>
            </a:lvl4pPr>
            <a:lvl5pPr>
              <a:defRPr sz="975"/>
            </a:lvl5pPr>
          </a:lstStyle>
          <a:p>
            <a:pPr lvl="0"/>
            <a:r>
              <a:rPr lang="en-US"/>
              <a:t>Edit Master text styles</a:t>
            </a:r>
          </a:p>
        </p:txBody>
      </p:sp>
      <p:sp>
        <p:nvSpPr>
          <p:cNvPr id="21" name="Platshållare för text 13">
            <a:extLst>
              <a:ext uri="{FF2B5EF4-FFF2-40B4-BE49-F238E27FC236}">
                <a16:creationId xmlns:a16="http://schemas.microsoft.com/office/drawing/2014/main" id="{8F246AED-0EB2-4376-9422-A3DEDB818B55}"/>
              </a:ext>
            </a:extLst>
          </p:cNvPr>
          <p:cNvSpPr>
            <a:spLocks noGrp="1"/>
          </p:cNvSpPr>
          <p:nvPr>
            <p:ph type="body" sz="quarter" idx="19" hasCustomPrompt="1"/>
          </p:nvPr>
        </p:nvSpPr>
        <p:spPr>
          <a:xfrm>
            <a:off x="3293822" y="3908173"/>
            <a:ext cx="7612063" cy="648421"/>
          </a:xfrm>
        </p:spPr>
        <p:txBody>
          <a:bodyPr>
            <a:noAutofit/>
          </a:bodyPr>
          <a:lstStyle>
            <a:lvl1pPr marL="0" indent="0">
              <a:lnSpc>
                <a:spcPct val="100000"/>
              </a:lnSpc>
              <a:spcBef>
                <a:spcPts val="0"/>
              </a:spcBef>
              <a:buNone/>
              <a:defRPr sz="3300">
                <a:solidFill>
                  <a:schemeClr val="tx1"/>
                </a:solidFill>
                <a:latin typeface="+mj-lt"/>
              </a:defRPr>
            </a:lvl1pPr>
            <a:lvl2pPr marL="342900" indent="0">
              <a:buNone/>
              <a:defRPr sz="975"/>
            </a:lvl2pPr>
            <a:lvl3pPr>
              <a:defRPr sz="975"/>
            </a:lvl3pPr>
            <a:lvl4pPr>
              <a:defRPr sz="975"/>
            </a:lvl4pPr>
            <a:lvl5pPr>
              <a:defRPr sz="975"/>
            </a:lvl5pPr>
          </a:lstStyle>
          <a:p>
            <a:pPr lvl="0"/>
            <a:r>
              <a:rPr lang="en-US" dirty="0"/>
              <a:t>Ange </a:t>
            </a:r>
            <a:r>
              <a:rPr lang="en-US" dirty="0" err="1"/>
              <a:t>namn</a:t>
            </a:r>
            <a:r>
              <a:rPr lang="en-US" dirty="0"/>
              <a:t> </a:t>
            </a:r>
            <a:r>
              <a:rPr lang="en-US" dirty="0" err="1"/>
              <a:t>och</a:t>
            </a:r>
            <a:r>
              <a:rPr lang="en-US" dirty="0"/>
              <a:t> </a:t>
            </a:r>
            <a:r>
              <a:rPr lang="en-US" dirty="0" err="1"/>
              <a:t>titel</a:t>
            </a:r>
            <a:endParaRPr lang="en-US" dirty="0"/>
          </a:p>
        </p:txBody>
      </p:sp>
      <p:pic>
        <p:nvPicPr>
          <p:cNvPr id="22" name="Bildobjekt 21">
            <a:extLst>
              <a:ext uri="{FF2B5EF4-FFF2-40B4-BE49-F238E27FC236}">
                <a16:creationId xmlns:a16="http://schemas.microsoft.com/office/drawing/2014/main" id="{00B2C00E-13AA-4D4F-89D7-9D71E5C6AAE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9" y="5982320"/>
            <a:ext cx="1542615" cy="695611"/>
          </a:xfrm>
          <a:prstGeom prst="rect">
            <a:avLst/>
          </a:prstGeom>
        </p:spPr>
      </p:pic>
      <p:sp>
        <p:nvSpPr>
          <p:cNvPr id="23"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7" cy="180000"/>
          </a:xfrm>
        </p:spPr>
        <p:txBody>
          <a:bodyPr/>
          <a:lstStyle>
            <a:lvl1pPr>
              <a:defRPr>
                <a:solidFill>
                  <a:srgbClr val="868581"/>
                </a:solidFill>
              </a:defRPr>
            </a:lvl1pPr>
          </a:lstStyle>
          <a:p>
            <a:r>
              <a:rPr lang="sv-SE" dirty="0" err="1"/>
              <a:t>Strictly</a:t>
            </a:r>
            <a:r>
              <a:rPr lang="sv-SE" dirty="0"/>
              <a:t> </a:t>
            </a:r>
            <a:r>
              <a:rPr lang="sv-SE" dirty="0" err="1"/>
              <a:t>confidential</a:t>
            </a:r>
            <a:endParaRPr lang="sv-SE" dirty="0"/>
          </a:p>
        </p:txBody>
      </p:sp>
      <p:sp>
        <p:nvSpPr>
          <p:cNvPr id="2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9" y="6502341"/>
            <a:ext cx="1129585" cy="180000"/>
          </a:xfrm>
        </p:spPr>
        <p:txBody>
          <a:bodyPr/>
          <a:lstStyle>
            <a:lvl1pPr>
              <a:defRPr>
                <a:solidFill>
                  <a:srgbClr val="868581"/>
                </a:solidFill>
              </a:defRPr>
            </a:lvl1pPr>
          </a:lstStyle>
          <a:p>
            <a:fld id="{F8166F4D-3580-4F3D-A425-2CB051D3BC39}" type="datetime1">
              <a:rPr lang="sv-SE" smtClean="0"/>
              <a:t>2019-02-11</a:t>
            </a:fld>
            <a:endParaRPr lang="sv-SE"/>
          </a:p>
        </p:txBody>
      </p:sp>
      <p:sp>
        <p:nvSpPr>
          <p:cNvPr id="25"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p:spPr>
        <p:txBody>
          <a:bodyPr/>
          <a:lstStyle>
            <a:lvl1pPr>
              <a:defRPr>
                <a:solidFill>
                  <a:srgbClr val="868581"/>
                </a:solidFill>
              </a:defRPr>
            </a:lvl1pPr>
          </a:lstStyle>
          <a:p>
            <a:fld id="{2FB68B0C-B4C3-4B82-91AE-0CC6ABA810C1}" type="slidenum">
              <a:rPr lang="sv-SE" smtClean="0"/>
              <a:pPr/>
              <a:t>‹#›</a:t>
            </a:fld>
            <a:endParaRPr lang="sv-SE"/>
          </a:p>
        </p:txBody>
      </p:sp>
    </p:spTree>
    <p:extLst>
      <p:ext uri="{BB962C8B-B14F-4D97-AF65-F5344CB8AC3E}">
        <p14:creationId xmlns:p14="http://schemas.microsoft.com/office/powerpoint/2010/main" val="943622882"/>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47"/>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xt and Content">
  <p:cSld name="Text and Content">
    <p:spTree>
      <p:nvGrpSpPr>
        <p:cNvPr id="1" name="Shape 52"/>
        <p:cNvGrpSpPr/>
        <p:nvPr/>
      </p:nvGrpSpPr>
      <p:grpSpPr>
        <a:xfrm>
          <a:off x="0" y="0"/>
          <a:ext cx="0" cy="0"/>
          <a:chOff x="0" y="0"/>
          <a:chExt cx="0" cy="0"/>
        </a:xfrm>
      </p:grpSpPr>
      <p:sp>
        <p:nvSpPr>
          <p:cNvPr id="53" name="Google Shape;53;p11"/>
          <p:cNvSpPr txBox="1">
            <a:spLocks noGrp="1"/>
          </p:cNvSpPr>
          <p:nvPr>
            <p:ph type="title"/>
          </p:nvPr>
        </p:nvSpPr>
        <p:spPr>
          <a:xfrm>
            <a:off x="624422" y="828000"/>
            <a:ext cx="10957983" cy="440768"/>
          </a:xfrm>
          <a:prstGeom prst="rect">
            <a:avLst/>
          </a:prstGeom>
          <a:noFill/>
          <a:ln>
            <a:noFill/>
          </a:ln>
        </p:spPr>
        <p:txBody>
          <a:bodyPr spcFirstLastPara="1" wrap="square" lIns="0" tIns="0" rIns="0" bIns="0" anchor="b" anchorCtr="0"/>
          <a:lstStyle>
            <a:lvl1pPr lvl="0" algn="l">
              <a:lnSpc>
                <a:spcPct val="10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11"/>
          <p:cNvSpPr txBox="1">
            <a:spLocks noGrp="1"/>
          </p:cNvSpPr>
          <p:nvPr>
            <p:ph type="body" idx="1"/>
          </p:nvPr>
        </p:nvSpPr>
        <p:spPr>
          <a:xfrm>
            <a:off x="624421" y="1962157"/>
            <a:ext cx="10972801" cy="4462463"/>
          </a:xfrm>
          <a:prstGeom prst="rect">
            <a:avLst/>
          </a:prstGeom>
          <a:noFill/>
          <a:ln>
            <a:noFill/>
          </a:ln>
        </p:spPr>
        <p:txBody>
          <a:bodyPr spcFirstLastPara="1" wrap="square" lIns="0" tIns="0" rIns="0" bIns="0" anchor="t" anchorCtr="0"/>
          <a:lstStyle>
            <a:lvl1pPr marL="457200" lvl="0" indent="-228600" algn="l">
              <a:lnSpc>
                <a:spcPct val="100000"/>
              </a:lnSpc>
              <a:spcBef>
                <a:spcPts val="0"/>
              </a:spcBef>
              <a:spcAft>
                <a:spcPts val="0"/>
              </a:spcAft>
              <a:buClr>
                <a:schemeClr val="dk1"/>
              </a:buClr>
              <a:buSzPts val="1800"/>
              <a:buNone/>
              <a:defRPr/>
            </a:lvl1pPr>
            <a:lvl2pPr marL="914400" lvl="1" indent="-228600" algn="l">
              <a:lnSpc>
                <a:spcPct val="100000"/>
              </a:lnSpc>
              <a:spcBef>
                <a:spcPts val="360"/>
              </a:spcBef>
              <a:spcAft>
                <a:spcPts val="0"/>
              </a:spcAft>
              <a:buClr>
                <a:schemeClr val="accent2"/>
              </a:buClr>
              <a:buSzPts val="1800"/>
              <a:buNone/>
              <a:defRPr/>
            </a:lvl2pPr>
            <a:lvl3pPr marL="1371600" lvl="2" indent="-365760" algn="l">
              <a:lnSpc>
                <a:spcPct val="100000"/>
              </a:lnSpc>
              <a:spcBef>
                <a:spcPts val="360"/>
              </a:spcBef>
              <a:spcAft>
                <a:spcPts val="0"/>
              </a:spcAft>
              <a:buClr>
                <a:schemeClr val="dk1"/>
              </a:buClr>
              <a:buSzPts val="2160"/>
              <a:buChar char="∙"/>
              <a:defRPr/>
            </a:lvl3pPr>
            <a:lvl4pPr marL="1828800" lvl="3" indent="-297180" algn="l">
              <a:lnSpc>
                <a:spcPct val="100000"/>
              </a:lnSpc>
              <a:spcBef>
                <a:spcPts val="360"/>
              </a:spcBef>
              <a:spcAft>
                <a:spcPts val="0"/>
              </a:spcAft>
              <a:buSzPts val="1080"/>
              <a:buChar char="○"/>
              <a:defRPr/>
            </a:lvl4pPr>
            <a:lvl5pPr marL="2286000" lvl="4" indent="-297179" algn="l">
              <a:lnSpc>
                <a:spcPct val="100000"/>
              </a:lnSpc>
              <a:spcBef>
                <a:spcPts val="360"/>
              </a:spcBef>
              <a:spcAft>
                <a:spcPts val="0"/>
              </a:spcAft>
              <a:buSzPts val="108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5" name="Google Shape;55;p11"/>
          <p:cNvSpPr txBox="1">
            <a:spLocks noGrp="1"/>
          </p:cNvSpPr>
          <p:nvPr>
            <p:ph type="ftr" idx="11"/>
          </p:nvPr>
        </p:nvSpPr>
        <p:spPr>
          <a:xfrm>
            <a:off x="624417" y="414007"/>
            <a:ext cx="10972800" cy="416263"/>
          </a:xfrm>
          <a:prstGeom prst="rect">
            <a:avLst/>
          </a:prstGeom>
          <a:noFill/>
          <a:ln>
            <a:noFill/>
          </a:ln>
        </p:spPr>
        <p:txBody>
          <a:bodyPr spcFirstLastPara="1" wrap="square" lIns="0" tIns="0" rIns="0" bIns="0" anchor="t"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1"/>
          <p:cNvSpPr txBox="1">
            <a:spLocks noGrp="1"/>
          </p:cNvSpPr>
          <p:nvPr>
            <p:ph type="sldNum" idx="12"/>
          </p:nvPr>
        </p:nvSpPr>
        <p:spPr>
          <a:xfrm>
            <a:off x="10424201" y="6459345"/>
            <a:ext cx="1180737" cy="416263"/>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57" name="Google Shape;57;p11"/>
          <p:cNvCxnSpPr/>
          <p:nvPr/>
        </p:nvCxnSpPr>
        <p:spPr>
          <a:xfrm>
            <a:off x="624417" y="1260000"/>
            <a:ext cx="10972800" cy="0"/>
          </a:xfrm>
          <a:prstGeom prst="straightConnector1">
            <a:avLst/>
          </a:prstGeom>
          <a:noFill/>
          <a:ln w="15875" cap="flat" cmpd="sng">
            <a:solidFill>
              <a:schemeClr val="accent2"/>
            </a:solidFill>
            <a:prstDash val="solid"/>
            <a:round/>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 and Side column">
  <p:cSld name="Text and Side column">
    <p:spTree>
      <p:nvGrpSpPr>
        <p:cNvPr id="1" name="Shape 58"/>
        <p:cNvGrpSpPr/>
        <p:nvPr/>
      </p:nvGrpSpPr>
      <p:grpSpPr>
        <a:xfrm>
          <a:off x="0" y="0"/>
          <a:ext cx="0" cy="0"/>
          <a:chOff x="0" y="0"/>
          <a:chExt cx="0" cy="0"/>
        </a:xfrm>
      </p:grpSpPr>
      <p:sp>
        <p:nvSpPr>
          <p:cNvPr id="59" name="Google Shape;59;p12"/>
          <p:cNvSpPr txBox="1">
            <a:spLocks noGrp="1"/>
          </p:cNvSpPr>
          <p:nvPr>
            <p:ph type="title"/>
          </p:nvPr>
        </p:nvSpPr>
        <p:spPr>
          <a:xfrm>
            <a:off x="624422" y="828000"/>
            <a:ext cx="10957983" cy="440768"/>
          </a:xfrm>
          <a:prstGeom prst="rect">
            <a:avLst/>
          </a:prstGeom>
          <a:noFill/>
          <a:ln>
            <a:noFill/>
          </a:ln>
        </p:spPr>
        <p:txBody>
          <a:bodyPr spcFirstLastPara="1" wrap="square" lIns="0" tIns="0" rIns="0" bIns="0" anchor="b" anchorCtr="0"/>
          <a:lstStyle>
            <a:lvl1pPr lvl="0" algn="l">
              <a:lnSpc>
                <a:spcPct val="10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2"/>
          <p:cNvSpPr txBox="1">
            <a:spLocks noGrp="1"/>
          </p:cNvSpPr>
          <p:nvPr>
            <p:ph type="body" idx="1"/>
          </p:nvPr>
        </p:nvSpPr>
        <p:spPr>
          <a:xfrm>
            <a:off x="624421" y="1962151"/>
            <a:ext cx="7583817" cy="4462462"/>
          </a:xfrm>
          <a:prstGeom prst="rect">
            <a:avLst/>
          </a:prstGeom>
          <a:noFill/>
          <a:ln>
            <a:noFill/>
          </a:ln>
        </p:spPr>
        <p:txBody>
          <a:bodyPr spcFirstLastPara="1" wrap="square" lIns="0" tIns="0" rIns="0" bIns="0" anchor="t" anchorCtr="0"/>
          <a:lstStyle>
            <a:lvl1pPr marL="457200" lvl="0" indent="-228600" algn="l">
              <a:lnSpc>
                <a:spcPct val="100000"/>
              </a:lnSpc>
              <a:spcBef>
                <a:spcPts val="0"/>
              </a:spcBef>
              <a:spcAft>
                <a:spcPts val="0"/>
              </a:spcAft>
              <a:buClr>
                <a:schemeClr val="dk1"/>
              </a:buClr>
              <a:buSzPts val="1800"/>
              <a:buNone/>
              <a:defRPr/>
            </a:lvl1pPr>
            <a:lvl2pPr marL="914400" lvl="1" indent="-228600" algn="l">
              <a:lnSpc>
                <a:spcPct val="100000"/>
              </a:lnSpc>
              <a:spcBef>
                <a:spcPts val="360"/>
              </a:spcBef>
              <a:spcAft>
                <a:spcPts val="0"/>
              </a:spcAft>
              <a:buClr>
                <a:schemeClr val="accent2"/>
              </a:buClr>
              <a:buSzPts val="1800"/>
              <a:buNone/>
              <a:defRPr/>
            </a:lvl2pPr>
            <a:lvl3pPr marL="1371600" lvl="2" indent="-365760" algn="l">
              <a:lnSpc>
                <a:spcPct val="100000"/>
              </a:lnSpc>
              <a:spcBef>
                <a:spcPts val="360"/>
              </a:spcBef>
              <a:spcAft>
                <a:spcPts val="0"/>
              </a:spcAft>
              <a:buClr>
                <a:schemeClr val="dk1"/>
              </a:buClr>
              <a:buSzPts val="2160"/>
              <a:buChar char="∙"/>
              <a:defRPr/>
            </a:lvl3pPr>
            <a:lvl4pPr marL="1828800" lvl="3" indent="-297180" algn="l">
              <a:lnSpc>
                <a:spcPct val="100000"/>
              </a:lnSpc>
              <a:spcBef>
                <a:spcPts val="360"/>
              </a:spcBef>
              <a:spcAft>
                <a:spcPts val="0"/>
              </a:spcAft>
              <a:buSzPts val="1080"/>
              <a:buChar char="○"/>
              <a:defRPr/>
            </a:lvl4pPr>
            <a:lvl5pPr marL="2286000" lvl="4" indent="-297179" algn="l">
              <a:lnSpc>
                <a:spcPct val="100000"/>
              </a:lnSpc>
              <a:spcBef>
                <a:spcPts val="360"/>
              </a:spcBef>
              <a:spcAft>
                <a:spcPts val="0"/>
              </a:spcAft>
              <a:buSzPts val="108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1" name="Google Shape;61;p12"/>
          <p:cNvSpPr txBox="1">
            <a:spLocks noGrp="1"/>
          </p:cNvSpPr>
          <p:nvPr>
            <p:ph type="ftr" idx="11"/>
          </p:nvPr>
        </p:nvSpPr>
        <p:spPr>
          <a:xfrm>
            <a:off x="624417" y="414007"/>
            <a:ext cx="10957984" cy="416263"/>
          </a:xfrm>
          <a:prstGeom prst="rect">
            <a:avLst/>
          </a:prstGeom>
          <a:noFill/>
          <a:ln>
            <a:noFill/>
          </a:ln>
        </p:spPr>
        <p:txBody>
          <a:bodyPr spcFirstLastPara="1" wrap="square" lIns="0" tIns="0" rIns="0" bIns="0" anchor="t"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12"/>
          <p:cNvSpPr txBox="1">
            <a:spLocks noGrp="1"/>
          </p:cNvSpPr>
          <p:nvPr>
            <p:ph type="sldNum" idx="12"/>
          </p:nvPr>
        </p:nvSpPr>
        <p:spPr>
          <a:xfrm>
            <a:off x="10416484" y="6442393"/>
            <a:ext cx="1180737" cy="416263"/>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3" name="Google Shape;63;p12"/>
          <p:cNvSpPr txBox="1">
            <a:spLocks noGrp="1"/>
          </p:cNvSpPr>
          <p:nvPr>
            <p:ph type="body" idx="2"/>
          </p:nvPr>
        </p:nvSpPr>
        <p:spPr>
          <a:xfrm>
            <a:off x="8976788" y="1943999"/>
            <a:ext cx="2620433" cy="4480614"/>
          </a:xfrm>
          <a:prstGeom prst="rect">
            <a:avLst/>
          </a:prstGeom>
          <a:noFill/>
          <a:ln>
            <a:noFill/>
          </a:ln>
        </p:spPr>
        <p:txBody>
          <a:bodyPr spcFirstLastPara="1" wrap="square" lIns="0" tIns="0" rIns="0" bIns="0" anchor="t" anchorCtr="0"/>
          <a:lstStyle>
            <a:lvl1pPr marL="457200" lvl="0" indent="-228600" algn="l">
              <a:lnSpc>
                <a:spcPct val="125000"/>
              </a:lnSpc>
              <a:spcBef>
                <a:spcPts val="0"/>
              </a:spcBef>
              <a:spcAft>
                <a:spcPts val="0"/>
              </a:spcAft>
              <a:buClr>
                <a:schemeClr val="accent5"/>
              </a:buClr>
              <a:buSzPts val="1200"/>
              <a:buNone/>
              <a:defRPr sz="1200">
                <a:solidFill>
                  <a:schemeClr val="accent5"/>
                </a:solidFill>
              </a:defRPr>
            </a:lvl1pPr>
            <a:lvl2pPr marL="914400" lvl="1" indent="-228600" algn="l">
              <a:lnSpc>
                <a:spcPct val="125000"/>
              </a:lnSpc>
              <a:spcBef>
                <a:spcPts val="0"/>
              </a:spcBef>
              <a:spcAft>
                <a:spcPts val="0"/>
              </a:spcAft>
              <a:buClr>
                <a:schemeClr val="accent5"/>
              </a:buClr>
              <a:buSzPts val="1200"/>
              <a:buNone/>
              <a:defRPr sz="1200">
                <a:solidFill>
                  <a:schemeClr val="accent5"/>
                </a:solidFill>
              </a:defRPr>
            </a:lvl2pPr>
            <a:lvl3pPr marL="1371600" lvl="2" indent="-320039" algn="l">
              <a:lnSpc>
                <a:spcPct val="125000"/>
              </a:lnSpc>
              <a:spcBef>
                <a:spcPts val="1200"/>
              </a:spcBef>
              <a:spcAft>
                <a:spcPts val="0"/>
              </a:spcAft>
              <a:buClr>
                <a:schemeClr val="accent5"/>
              </a:buClr>
              <a:buSzPts val="1440"/>
              <a:buChar char="∙"/>
              <a:defRPr sz="1200">
                <a:solidFill>
                  <a:schemeClr val="accent5"/>
                </a:solidFill>
              </a:defRPr>
            </a:lvl3pPr>
            <a:lvl4pPr marL="1828800" lvl="3" indent="-274319" algn="l">
              <a:lnSpc>
                <a:spcPct val="125000"/>
              </a:lnSpc>
              <a:spcBef>
                <a:spcPts val="240"/>
              </a:spcBef>
              <a:spcAft>
                <a:spcPts val="0"/>
              </a:spcAft>
              <a:buClr>
                <a:schemeClr val="accent5"/>
              </a:buClr>
              <a:buSzPts val="720"/>
              <a:buFont typeface="Noto Sans Symbols"/>
              <a:buChar char="○"/>
              <a:defRPr sz="1200">
                <a:solidFill>
                  <a:schemeClr val="accent5"/>
                </a:solidFill>
              </a:defRPr>
            </a:lvl4pPr>
            <a:lvl5pPr marL="2286000" lvl="4" indent="-268604" algn="l">
              <a:lnSpc>
                <a:spcPct val="142857"/>
              </a:lnSpc>
              <a:spcBef>
                <a:spcPts val="210"/>
              </a:spcBef>
              <a:spcAft>
                <a:spcPts val="0"/>
              </a:spcAft>
              <a:buClr>
                <a:schemeClr val="accent5"/>
              </a:buClr>
              <a:buSzPts val="630"/>
              <a:buFont typeface="Noto Sans Symbols"/>
              <a:buChar char="○"/>
              <a:defRPr sz="1050">
                <a:solidFill>
                  <a:schemeClr val="accent5"/>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cxnSp>
        <p:nvCxnSpPr>
          <p:cNvPr id="64" name="Google Shape;64;p12"/>
          <p:cNvCxnSpPr/>
          <p:nvPr/>
        </p:nvCxnSpPr>
        <p:spPr>
          <a:xfrm>
            <a:off x="624417" y="1260000"/>
            <a:ext cx="10972800" cy="0"/>
          </a:xfrm>
          <a:prstGeom prst="straightConnector1">
            <a:avLst/>
          </a:prstGeom>
          <a:noFill/>
          <a:ln w="15875" cap="flat" cmpd="sng">
            <a:solidFill>
              <a:schemeClr val="accent2"/>
            </a:solidFill>
            <a:prstDash val="solid"/>
            <a:round/>
            <a:headEnd type="none" w="sm" len="sm"/>
            <a:tailEnd type="none" w="sm" len="sm"/>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xt and 2 Photos">
  <p:cSld name="Text and 2 Photos">
    <p:spTree>
      <p:nvGrpSpPr>
        <p:cNvPr id="1" name="Shape 65"/>
        <p:cNvGrpSpPr/>
        <p:nvPr/>
      </p:nvGrpSpPr>
      <p:grpSpPr>
        <a:xfrm>
          <a:off x="0" y="0"/>
          <a:ext cx="0" cy="0"/>
          <a:chOff x="0" y="0"/>
          <a:chExt cx="0" cy="0"/>
        </a:xfrm>
      </p:grpSpPr>
      <p:sp>
        <p:nvSpPr>
          <p:cNvPr id="66" name="Google Shape;66;p13"/>
          <p:cNvSpPr txBox="1">
            <a:spLocks noGrp="1"/>
          </p:cNvSpPr>
          <p:nvPr>
            <p:ph type="title"/>
          </p:nvPr>
        </p:nvSpPr>
        <p:spPr>
          <a:xfrm>
            <a:off x="624422" y="828000"/>
            <a:ext cx="10957983" cy="440768"/>
          </a:xfrm>
          <a:prstGeom prst="rect">
            <a:avLst/>
          </a:prstGeom>
          <a:noFill/>
          <a:ln>
            <a:noFill/>
          </a:ln>
        </p:spPr>
        <p:txBody>
          <a:bodyPr spcFirstLastPara="1" wrap="square" lIns="0" tIns="0" rIns="0" bIns="0" anchor="b" anchorCtr="0"/>
          <a:lstStyle>
            <a:lvl1pPr lvl="0" algn="l">
              <a:lnSpc>
                <a:spcPct val="10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3"/>
          <p:cNvSpPr txBox="1">
            <a:spLocks noGrp="1"/>
          </p:cNvSpPr>
          <p:nvPr>
            <p:ph type="body" idx="1"/>
          </p:nvPr>
        </p:nvSpPr>
        <p:spPr>
          <a:xfrm>
            <a:off x="624420" y="1962156"/>
            <a:ext cx="7584017" cy="2114923"/>
          </a:xfrm>
          <a:prstGeom prst="rect">
            <a:avLst/>
          </a:prstGeom>
          <a:noFill/>
          <a:ln>
            <a:noFill/>
          </a:ln>
        </p:spPr>
        <p:txBody>
          <a:bodyPr spcFirstLastPara="1" wrap="square" lIns="0" tIns="0" rIns="0" bIns="0" anchor="t" anchorCtr="0"/>
          <a:lstStyle>
            <a:lvl1pPr marL="457200" lvl="0" indent="-228600" algn="l">
              <a:lnSpc>
                <a:spcPct val="100000"/>
              </a:lnSpc>
              <a:spcBef>
                <a:spcPts val="0"/>
              </a:spcBef>
              <a:spcAft>
                <a:spcPts val="0"/>
              </a:spcAft>
              <a:buClr>
                <a:schemeClr val="dk1"/>
              </a:buClr>
              <a:buSzPts val="1800"/>
              <a:buNone/>
              <a:defRPr/>
            </a:lvl1pPr>
            <a:lvl2pPr marL="914400" lvl="1" indent="-228600" algn="l">
              <a:lnSpc>
                <a:spcPct val="100000"/>
              </a:lnSpc>
              <a:spcBef>
                <a:spcPts val="360"/>
              </a:spcBef>
              <a:spcAft>
                <a:spcPts val="0"/>
              </a:spcAft>
              <a:buClr>
                <a:schemeClr val="accent2"/>
              </a:buClr>
              <a:buSzPts val="1800"/>
              <a:buNone/>
              <a:defRPr/>
            </a:lvl2pPr>
            <a:lvl3pPr marL="1371600" lvl="2" indent="-365760" algn="l">
              <a:lnSpc>
                <a:spcPct val="100000"/>
              </a:lnSpc>
              <a:spcBef>
                <a:spcPts val="360"/>
              </a:spcBef>
              <a:spcAft>
                <a:spcPts val="0"/>
              </a:spcAft>
              <a:buClr>
                <a:schemeClr val="dk1"/>
              </a:buClr>
              <a:buSzPts val="2160"/>
              <a:buChar char="∙"/>
              <a:defRPr/>
            </a:lvl3pPr>
            <a:lvl4pPr marL="1828800" lvl="3" indent="-297180" algn="l">
              <a:lnSpc>
                <a:spcPct val="100000"/>
              </a:lnSpc>
              <a:spcBef>
                <a:spcPts val="360"/>
              </a:spcBef>
              <a:spcAft>
                <a:spcPts val="0"/>
              </a:spcAft>
              <a:buSzPts val="1080"/>
              <a:buChar char="○"/>
              <a:defRPr/>
            </a:lvl4pPr>
            <a:lvl5pPr marL="2286000" lvl="4" indent="-297179" algn="l">
              <a:lnSpc>
                <a:spcPct val="100000"/>
              </a:lnSpc>
              <a:spcBef>
                <a:spcPts val="360"/>
              </a:spcBef>
              <a:spcAft>
                <a:spcPts val="0"/>
              </a:spcAft>
              <a:buSzPts val="108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8" name="Google Shape;68;p13"/>
          <p:cNvSpPr txBox="1">
            <a:spLocks noGrp="1"/>
          </p:cNvSpPr>
          <p:nvPr>
            <p:ph type="ftr" idx="11"/>
          </p:nvPr>
        </p:nvSpPr>
        <p:spPr>
          <a:xfrm>
            <a:off x="624417" y="414007"/>
            <a:ext cx="10972800" cy="416263"/>
          </a:xfrm>
          <a:prstGeom prst="rect">
            <a:avLst/>
          </a:prstGeom>
          <a:noFill/>
          <a:ln>
            <a:noFill/>
          </a:ln>
        </p:spPr>
        <p:txBody>
          <a:bodyPr spcFirstLastPara="1" wrap="square" lIns="0" tIns="0" rIns="0" bIns="0" anchor="t"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3"/>
          <p:cNvSpPr txBox="1">
            <a:spLocks noGrp="1"/>
          </p:cNvSpPr>
          <p:nvPr>
            <p:ph type="sldNum" idx="12"/>
          </p:nvPr>
        </p:nvSpPr>
        <p:spPr>
          <a:xfrm>
            <a:off x="10416485" y="6455661"/>
            <a:ext cx="1180737" cy="416263"/>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70" name="Google Shape;70;p13"/>
          <p:cNvCxnSpPr/>
          <p:nvPr/>
        </p:nvCxnSpPr>
        <p:spPr>
          <a:xfrm>
            <a:off x="624417" y="1260000"/>
            <a:ext cx="10972800" cy="0"/>
          </a:xfrm>
          <a:prstGeom prst="straightConnector1">
            <a:avLst/>
          </a:prstGeom>
          <a:noFill/>
          <a:ln w="15875" cap="flat" cmpd="sng">
            <a:solidFill>
              <a:schemeClr val="accent2"/>
            </a:solidFill>
            <a:prstDash val="solid"/>
            <a:round/>
            <a:headEnd type="none" w="sm" len="sm"/>
            <a:tailEnd type="none" w="sm" len="sm"/>
          </a:ln>
        </p:spPr>
      </p:cxnSp>
      <p:sp>
        <p:nvSpPr>
          <p:cNvPr id="71" name="Google Shape;71;p13"/>
          <p:cNvSpPr txBox="1">
            <a:spLocks noGrp="1"/>
          </p:cNvSpPr>
          <p:nvPr>
            <p:ph type="body" idx="2"/>
          </p:nvPr>
        </p:nvSpPr>
        <p:spPr>
          <a:xfrm>
            <a:off x="8976001" y="1943999"/>
            <a:ext cx="2621216" cy="4480614"/>
          </a:xfrm>
          <a:prstGeom prst="rect">
            <a:avLst/>
          </a:prstGeom>
          <a:noFill/>
          <a:ln>
            <a:noFill/>
          </a:ln>
        </p:spPr>
        <p:txBody>
          <a:bodyPr spcFirstLastPara="1" wrap="square" lIns="0" tIns="0" rIns="0" bIns="0" anchor="t" anchorCtr="0"/>
          <a:lstStyle>
            <a:lvl1pPr marL="457200" lvl="0" indent="-228600" algn="l">
              <a:lnSpc>
                <a:spcPct val="125000"/>
              </a:lnSpc>
              <a:spcBef>
                <a:spcPts val="0"/>
              </a:spcBef>
              <a:spcAft>
                <a:spcPts val="0"/>
              </a:spcAft>
              <a:buClr>
                <a:schemeClr val="accent5"/>
              </a:buClr>
              <a:buSzPts val="1200"/>
              <a:buNone/>
              <a:defRPr sz="1200">
                <a:solidFill>
                  <a:schemeClr val="accent5"/>
                </a:solidFill>
              </a:defRPr>
            </a:lvl1pPr>
            <a:lvl2pPr marL="914400" lvl="1" indent="-228600" algn="l">
              <a:lnSpc>
                <a:spcPct val="125000"/>
              </a:lnSpc>
              <a:spcBef>
                <a:spcPts val="0"/>
              </a:spcBef>
              <a:spcAft>
                <a:spcPts val="0"/>
              </a:spcAft>
              <a:buClr>
                <a:schemeClr val="accent5"/>
              </a:buClr>
              <a:buSzPts val="1200"/>
              <a:buNone/>
              <a:defRPr sz="1200">
                <a:solidFill>
                  <a:schemeClr val="accent5"/>
                </a:solidFill>
              </a:defRPr>
            </a:lvl2pPr>
            <a:lvl3pPr marL="1371600" lvl="2" indent="-320039" algn="l">
              <a:lnSpc>
                <a:spcPct val="125000"/>
              </a:lnSpc>
              <a:spcBef>
                <a:spcPts val="1200"/>
              </a:spcBef>
              <a:spcAft>
                <a:spcPts val="0"/>
              </a:spcAft>
              <a:buClr>
                <a:schemeClr val="accent5"/>
              </a:buClr>
              <a:buSzPts val="1440"/>
              <a:buChar char="∙"/>
              <a:defRPr sz="1200">
                <a:solidFill>
                  <a:schemeClr val="accent5"/>
                </a:solidFill>
              </a:defRPr>
            </a:lvl3pPr>
            <a:lvl4pPr marL="1828800" lvl="3" indent="-274319" algn="l">
              <a:lnSpc>
                <a:spcPct val="125000"/>
              </a:lnSpc>
              <a:spcBef>
                <a:spcPts val="240"/>
              </a:spcBef>
              <a:spcAft>
                <a:spcPts val="0"/>
              </a:spcAft>
              <a:buClr>
                <a:schemeClr val="accent5"/>
              </a:buClr>
              <a:buSzPts val="720"/>
              <a:buFont typeface="Noto Sans Symbols"/>
              <a:buChar char="○"/>
              <a:defRPr sz="1200">
                <a:solidFill>
                  <a:schemeClr val="accent5"/>
                </a:solidFill>
              </a:defRPr>
            </a:lvl4pPr>
            <a:lvl5pPr marL="2286000" lvl="4" indent="-268604" algn="l">
              <a:lnSpc>
                <a:spcPct val="142857"/>
              </a:lnSpc>
              <a:spcBef>
                <a:spcPts val="210"/>
              </a:spcBef>
              <a:spcAft>
                <a:spcPts val="0"/>
              </a:spcAft>
              <a:buClr>
                <a:schemeClr val="accent5"/>
              </a:buClr>
              <a:buSzPts val="630"/>
              <a:buFont typeface="Noto Sans Symbols"/>
              <a:buChar char="○"/>
              <a:defRPr sz="1050">
                <a:solidFill>
                  <a:schemeClr val="accent5"/>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2" name="Google Shape;72;p13"/>
          <p:cNvSpPr>
            <a:spLocks noGrp="1"/>
          </p:cNvSpPr>
          <p:nvPr>
            <p:ph type="pic" idx="3"/>
          </p:nvPr>
        </p:nvSpPr>
        <p:spPr>
          <a:xfrm>
            <a:off x="624417" y="4365625"/>
            <a:ext cx="3647016" cy="2058988"/>
          </a:xfrm>
          <a:prstGeom prst="rect">
            <a:avLst/>
          </a:prstGeom>
          <a:noFill/>
          <a:ln>
            <a:noFill/>
          </a:ln>
        </p:spPr>
        <p:txBody>
          <a:bodyPr spcFirstLastPara="1" wrap="square" lIns="0" tIns="0" rIns="0" bIns="0" anchor="t" anchorCtr="0"/>
          <a:lstStyle>
            <a:lvl1pPr marR="0" lvl="0" algn="ctr"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440"/>
              </a:spcBef>
              <a:spcAft>
                <a:spcPts val="0"/>
              </a:spcAft>
              <a:buClr>
                <a:schemeClr val="accent2"/>
              </a:buClr>
              <a:buSzPts val="2200"/>
              <a:buFont typeface="Arial"/>
              <a:buNone/>
              <a:defRPr sz="2200" b="1" i="0" u="none" strike="noStrike" cap="none">
                <a:solidFill>
                  <a:schemeClr val="accent2"/>
                </a:solidFill>
                <a:latin typeface="Arial"/>
                <a:ea typeface="Arial"/>
                <a:cs typeface="Arial"/>
                <a:sym typeface="Arial"/>
              </a:defRPr>
            </a:lvl2pPr>
            <a:lvl3pPr marR="0" lvl="2" algn="l" rtl="0">
              <a:lnSpc>
                <a:spcPct val="100000"/>
              </a:lnSpc>
              <a:spcBef>
                <a:spcPts val="340"/>
              </a:spcBef>
              <a:spcAft>
                <a:spcPts val="0"/>
              </a:spcAft>
              <a:buClr>
                <a:schemeClr val="dk1"/>
              </a:buClr>
              <a:buSzPts val="2040"/>
              <a:buFont typeface="Noto Sans Symbols"/>
              <a:buChar char="∙"/>
              <a:defRPr sz="1700" b="0" i="0" u="none" strike="noStrike" cap="none">
                <a:solidFill>
                  <a:schemeClr val="dk1"/>
                </a:solidFill>
                <a:latin typeface="Arial"/>
                <a:ea typeface="Arial"/>
                <a:cs typeface="Arial"/>
                <a:sym typeface="Arial"/>
              </a:defRPr>
            </a:lvl3pPr>
            <a:lvl4pPr marR="0" lvl="3" algn="l" rtl="0">
              <a:lnSpc>
                <a:spcPct val="100000"/>
              </a:lnSpc>
              <a:spcBef>
                <a:spcPts val="340"/>
              </a:spcBef>
              <a:spcAft>
                <a:spcPts val="0"/>
              </a:spcAft>
              <a:buClr>
                <a:schemeClr val="dk1"/>
              </a:buClr>
              <a:buSzPts val="1020"/>
              <a:buFont typeface="Noto Sans Symbols"/>
              <a:buChar char="○"/>
              <a:defRPr sz="17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900"/>
              <a:buFont typeface="Noto Sans Symbols"/>
              <a:buChar char="○"/>
              <a:defRPr sz="15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3" name="Google Shape;73;p13"/>
          <p:cNvSpPr>
            <a:spLocks noGrp="1"/>
          </p:cNvSpPr>
          <p:nvPr>
            <p:ph type="pic" idx="4"/>
          </p:nvPr>
        </p:nvSpPr>
        <p:spPr>
          <a:xfrm>
            <a:off x="4566740" y="4365625"/>
            <a:ext cx="3647016" cy="2058988"/>
          </a:xfrm>
          <a:prstGeom prst="rect">
            <a:avLst/>
          </a:prstGeom>
          <a:noFill/>
          <a:ln>
            <a:noFill/>
          </a:ln>
        </p:spPr>
        <p:txBody>
          <a:bodyPr spcFirstLastPara="1" wrap="square" lIns="0" tIns="0" rIns="0" bIns="0" anchor="t" anchorCtr="0"/>
          <a:lstStyle>
            <a:lvl1pPr marR="0" lvl="0" algn="ctr"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440"/>
              </a:spcBef>
              <a:spcAft>
                <a:spcPts val="0"/>
              </a:spcAft>
              <a:buClr>
                <a:schemeClr val="accent2"/>
              </a:buClr>
              <a:buSzPts val="2200"/>
              <a:buFont typeface="Arial"/>
              <a:buNone/>
              <a:defRPr sz="2200" b="1" i="0" u="none" strike="noStrike" cap="none">
                <a:solidFill>
                  <a:schemeClr val="accent2"/>
                </a:solidFill>
                <a:latin typeface="Arial"/>
                <a:ea typeface="Arial"/>
                <a:cs typeface="Arial"/>
                <a:sym typeface="Arial"/>
              </a:defRPr>
            </a:lvl2pPr>
            <a:lvl3pPr marR="0" lvl="2" algn="l" rtl="0">
              <a:lnSpc>
                <a:spcPct val="100000"/>
              </a:lnSpc>
              <a:spcBef>
                <a:spcPts val="340"/>
              </a:spcBef>
              <a:spcAft>
                <a:spcPts val="0"/>
              </a:spcAft>
              <a:buClr>
                <a:schemeClr val="dk1"/>
              </a:buClr>
              <a:buSzPts val="2040"/>
              <a:buFont typeface="Noto Sans Symbols"/>
              <a:buChar char="∙"/>
              <a:defRPr sz="1700" b="0" i="0" u="none" strike="noStrike" cap="none">
                <a:solidFill>
                  <a:schemeClr val="dk1"/>
                </a:solidFill>
                <a:latin typeface="Arial"/>
                <a:ea typeface="Arial"/>
                <a:cs typeface="Arial"/>
                <a:sym typeface="Arial"/>
              </a:defRPr>
            </a:lvl3pPr>
            <a:lvl4pPr marR="0" lvl="3" algn="l" rtl="0">
              <a:lnSpc>
                <a:spcPct val="100000"/>
              </a:lnSpc>
              <a:spcBef>
                <a:spcPts val="340"/>
              </a:spcBef>
              <a:spcAft>
                <a:spcPts val="0"/>
              </a:spcAft>
              <a:buClr>
                <a:schemeClr val="dk1"/>
              </a:buClr>
              <a:buSzPts val="1020"/>
              <a:buFont typeface="Noto Sans Symbols"/>
              <a:buChar char="○"/>
              <a:defRPr sz="17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900"/>
              <a:buFont typeface="Noto Sans Symbols"/>
              <a:buChar char="○"/>
              <a:defRPr sz="15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4.jpeg"/><Relationship Id="rId5" Type="http://schemas.openxmlformats.org/officeDocument/2006/relationships/theme" Target="../theme/theme2.xml"/><Relationship Id="rId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34" Type="http://schemas.openxmlformats.org/officeDocument/2006/relationships/image" Target="../media/image5.png"/><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33" Type="http://schemas.openxmlformats.org/officeDocument/2006/relationships/theme" Target="../theme/theme3.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slideLayout" Target="../slideLayouts/slideLayout48.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32" Type="http://schemas.openxmlformats.org/officeDocument/2006/relationships/slideLayout" Target="../slideLayouts/slideLayout51.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31" Type="http://schemas.openxmlformats.org/officeDocument/2006/relationships/slideLayout" Target="../slideLayouts/slideLayout50.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4422" y="828000"/>
            <a:ext cx="10957983" cy="440768"/>
          </a:xfrm>
          <a:prstGeom prst="rect">
            <a:avLst/>
          </a:prstGeom>
          <a:noFill/>
          <a:ln>
            <a:noFill/>
          </a:ln>
        </p:spPr>
        <p:txBody>
          <a:bodyPr spcFirstLastPara="1" wrap="square" lIns="0" tIns="0" rIns="0" bIns="0" anchor="b" anchorCtr="0"/>
          <a:lstStyle>
            <a:lvl1pPr marR="0" lvl="0"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24421" y="1962157"/>
            <a:ext cx="10972801" cy="4462463"/>
          </a:xfrm>
          <a:prstGeom prst="rect">
            <a:avLst/>
          </a:prstGeom>
          <a:noFill/>
          <a:ln>
            <a:noFill/>
          </a:ln>
        </p:spPr>
        <p:txBody>
          <a:bodyPr spcFirstLastPara="1" wrap="square" lIns="0" tIns="0" rIns="0" bIns="0" anchor="t" anchorCtr="0"/>
          <a:lstStyle>
            <a:lvl1pPr marL="457200" marR="0" lvl="0" indent="-228600" algn="l" rtl="0">
              <a:lnSpc>
                <a:spcPct val="100000"/>
              </a:lnSpc>
              <a:spcBef>
                <a:spcPts val="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1pPr>
            <a:lvl2pPr marL="914400" marR="0" lvl="1" indent="-228600" algn="l" rtl="0">
              <a:lnSpc>
                <a:spcPct val="100000"/>
              </a:lnSpc>
              <a:spcBef>
                <a:spcPts val="440"/>
              </a:spcBef>
              <a:spcAft>
                <a:spcPts val="0"/>
              </a:spcAft>
              <a:buClr>
                <a:schemeClr val="accent2"/>
              </a:buClr>
              <a:buSzPts val="2200"/>
              <a:buFont typeface="Arial"/>
              <a:buNone/>
              <a:defRPr sz="2200" b="1" i="0" u="none" strike="noStrike" cap="none">
                <a:solidFill>
                  <a:schemeClr val="accent2"/>
                </a:solidFill>
                <a:latin typeface="Arial"/>
                <a:ea typeface="Arial"/>
                <a:cs typeface="Arial"/>
                <a:sym typeface="Arial"/>
              </a:defRPr>
            </a:lvl2pPr>
            <a:lvl3pPr marL="1371600" marR="0" lvl="2" indent="-358139" algn="l" rtl="0">
              <a:lnSpc>
                <a:spcPct val="100000"/>
              </a:lnSpc>
              <a:spcBef>
                <a:spcPts val="340"/>
              </a:spcBef>
              <a:spcAft>
                <a:spcPts val="0"/>
              </a:spcAft>
              <a:buClr>
                <a:schemeClr val="dk1"/>
              </a:buClr>
              <a:buSzPts val="2040"/>
              <a:buFont typeface="Noto Sans Symbols"/>
              <a:buChar char="∙"/>
              <a:defRPr sz="1700" b="0" i="0" u="none" strike="noStrike" cap="none">
                <a:solidFill>
                  <a:schemeClr val="dk1"/>
                </a:solidFill>
                <a:latin typeface="Arial"/>
                <a:ea typeface="Arial"/>
                <a:cs typeface="Arial"/>
                <a:sym typeface="Arial"/>
              </a:defRPr>
            </a:lvl3pPr>
            <a:lvl4pPr marL="1828800" marR="0" lvl="3" indent="-293369" algn="l" rtl="0">
              <a:lnSpc>
                <a:spcPct val="100000"/>
              </a:lnSpc>
              <a:spcBef>
                <a:spcPts val="340"/>
              </a:spcBef>
              <a:spcAft>
                <a:spcPts val="0"/>
              </a:spcAft>
              <a:buClr>
                <a:schemeClr val="dk1"/>
              </a:buClr>
              <a:buSzPts val="1020"/>
              <a:buFont typeface="Noto Sans Symbols"/>
              <a:buChar char="○"/>
              <a:defRPr sz="1700" b="0" i="0" u="none" strike="noStrike" cap="none">
                <a:solidFill>
                  <a:schemeClr val="dk1"/>
                </a:solidFill>
                <a:latin typeface="Arial"/>
                <a:ea typeface="Arial"/>
                <a:cs typeface="Arial"/>
                <a:sym typeface="Arial"/>
              </a:defRPr>
            </a:lvl4pPr>
            <a:lvl5pPr marL="2286000" marR="0" lvl="4" indent="-285750" algn="l" rtl="0">
              <a:lnSpc>
                <a:spcPct val="100000"/>
              </a:lnSpc>
              <a:spcBef>
                <a:spcPts val="300"/>
              </a:spcBef>
              <a:spcAft>
                <a:spcPts val="0"/>
              </a:spcAft>
              <a:buClr>
                <a:schemeClr val="dk1"/>
              </a:buClr>
              <a:buSzPts val="900"/>
              <a:buFont typeface="Noto Sans Symbols"/>
              <a:buChar char="○"/>
              <a:defRPr sz="15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ftr" idx="11"/>
          </p:nvPr>
        </p:nvSpPr>
        <p:spPr>
          <a:xfrm>
            <a:off x="624417" y="414007"/>
            <a:ext cx="10957984" cy="416263"/>
          </a:xfrm>
          <a:prstGeom prst="rect">
            <a:avLst/>
          </a:prstGeom>
          <a:noFill/>
          <a:ln>
            <a:noFill/>
          </a:ln>
        </p:spPr>
        <p:txBody>
          <a:bodyPr spcFirstLastPara="1" wrap="square" lIns="0" tIns="0" rIns="0" bIns="0" anchor="t" anchorCtr="0"/>
          <a:lstStyle>
            <a:lvl1pPr marR="0" lvl="0" algn="r" rtl="0">
              <a:spcBef>
                <a:spcPts val="0"/>
              </a:spcBef>
              <a:spcAft>
                <a:spcPts val="0"/>
              </a:spcAft>
              <a:buSzPts val="1400"/>
              <a:buNone/>
              <a:defRPr sz="900" b="0" i="0" u="none" strike="noStrike" cap="none">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sldNum" idx="12"/>
          </p:nvPr>
        </p:nvSpPr>
        <p:spPr>
          <a:xfrm>
            <a:off x="10416485" y="6472648"/>
            <a:ext cx="1180737" cy="416263"/>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900" b="0" i="0" u="none" strike="noStrike" cap="none">
                <a:solidFill>
                  <a:schemeClr val="accent2"/>
                </a:solidFill>
                <a:latin typeface="Arial"/>
                <a:ea typeface="Arial"/>
                <a:cs typeface="Arial"/>
                <a:sym typeface="Arial"/>
              </a:defRPr>
            </a:lvl1pPr>
            <a:lvl2pPr marL="0" marR="0" lvl="1" indent="0" algn="r" rtl="0">
              <a:spcBef>
                <a:spcPts val="0"/>
              </a:spcBef>
              <a:buNone/>
              <a:defRPr sz="900" b="0" i="0" u="none" strike="noStrike" cap="none">
                <a:solidFill>
                  <a:schemeClr val="accent2"/>
                </a:solidFill>
                <a:latin typeface="Arial"/>
                <a:ea typeface="Arial"/>
                <a:cs typeface="Arial"/>
                <a:sym typeface="Arial"/>
              </a:defRPr>
            </a:lvl2pPr>
            <a:lvl3pPr marL="0" marR="0" lvl="2" indent="0" algn="r" rtl="0">
              <a:spcBef>
                <a:spcPts val="0"/>
              </a:spcBef>
              <a:buNone/>
              <a:defRPr sz="900" b="0" i="0" u="none" strike="noStrike" cap="none">
                <a:solidFill>
                  <a:schemeClr val="accent2"/>
                </a:solidFill>
                <a:latin typeface="Arial"/>
                <a:ea typeface="Arial"/>
                <a:cs typeface="Arial"/>
                <a:sym typeface="Arial"/>
              </a:defRPr>
            </a:lvl3pPr>
            <a:lvl4pPr marL="0" marR="0" lvl="3" indent="0" algn="r" rtl="0">
              <a:spcBef>
                <a:spcPts val="0"/>
              </a:spcBef>
              <a:buNone/>
              <a:defRPr sz="900" b="0" i="0" u="none" strike="noStrike" cap="none">
                <a:solidFill>
                  <a:schemeClr val="accent2"/>
                </a:solidFill>
                <a:latin typeface="Arial"/>
                <a:ea typeface="Arial"/>
                <a:cs typeface="Arial"/>
                <a:sym typeface="Arial"/>
              </a:defRPr>
            </a:lvl4pPr>
            <a:lvl5pPr marL="0" marR="0" lvl="4" indent="0" algn="r" rtl="0">
              <a:spcBef>
                <a:spcPts val="0"/>
              </a:spcBef>
              <a:buNone/>
              <a:defRPr sz="900" b="0" i="0" u="none" strike="noStrike" cap="none">
                <a:solidFill>
                  <a:schemeClr val="accent2"/>
                </a:solidFill>
                <a:latin typeface="Arial"/>
                <a:ea typeface="Arial"/>
                <a:cs typeface="Arial"/>
                <a:sym typeface="Arial"/>
              </a:defRPr>
            </a:lvl5pPr>
            <a:lvl6pPr marL="0" marR="0" lvl="5" indent="0" algn="r" rtl="0">
              <a:spcBef>
                <a:spcPts val="0"/>
              </a:spcBef>
              <a:buNone/>
              <a:defRPr sz="900" b="0" i="0" u="none" strike="noStrike" cap="none">
                <a:solidFill>
                  <a:schemeClr val="accent2"/>
                </a:solidFill>
                <a:latin typeface="Arial"/>
                <a:ea typeface="Arial"/>
                <a:cs typeface="Arial"/>
                <a:sym typeface="Arial"/>
              </a:defRPr>
            </a:lvl6pPr>
            <a:lvl7pPr marL="0" marR="0" lvl="6" indent="0" algn="r" rtl="0">
              <a:spcBef>
                <a:spcPts val="0"/>
              </a:spcBef>
              <a:buNone/>
              <a:defRPr sz="900" b="0" i="0" u="none" strike="noStrike" cap="none">
                <a:solidFill>
                  <a:schemeClr val="accent2"/>
                </a:solidFill>
                <a:latin typeface="Arial"/>
                <a:ea typeface="Arial"/>
                <a:cs typeface="Arial"/>
                <a:sym typeface="Arial"/>
              </a:defRPr>
            </a:lvl7pPr>
            <a:lvl8pPr marL="0" marR="0" lvl="7" indent="0" algn="r" rtl="0">
              <a:spcBef>
                <a:spcPts val="0"/>
              </a:spcBef>
              <a:buNone/>
              <a:defRPr sz="900" b="0" i="0" u="none" strike="noStrike" cap="none">
                <a:solidFill>
                  <a:schemeClr val="accent2"/>
                </a:solidFill>
                <a:latin typeface="Arial"/>
                <a:ea typeface="Arial"/>
                <a:cs typeface="Arial"/>
                <a:sym typeface="Arial"/>
              </a:defRPr>
            </a:lvl8pPr>
            <a:lvl9pPr marL="0" marR="0" lvl="8" indent="0" algn="r" rtl="0">
              <a:spcBef>
                <a:spcPts val="0"/>
              </a:spcBef>
              <a:buNone/>
              <a:defRPr sz="900" b="0" i="0" u="none" strike="noStrike" cap="none">
                <a:solidFill>
                  <a:schemeClr val="accen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5" r:id="rId6"/>
    <p:sldLayoutId id="2147483657" r:id="rId7"/>
    <p:sldLayoutId id="2147483658" r:id="rId8"/>
    <p:sldLayoutId id="2147483659" r:id="rId9"/>
    <p:sldLayoutId id="2147483660" r:id="rId10"/>
    <p:sldLayoutId id="2147483661" r:id="rId11"/>
    <p:sldLayoutId id="2147483662" r:id="rId12"/>
    <p:sldLayoutId id="2147483663" r:id="rId13"/>
    <p:sldLayoutId id="2147483703" r:id="rId14"/>
    <p:sldLayoutId id="2147483704"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88213" y="1000108"/>
            <a:ext cx="9570323" cy="642942"/>
          </a:xfrm>
          <a:prstGeom prst="rect">
            <a:avLst/>
          </a:prstGeom>
          <a:noFill/>
          <a:ln w="9525">
            <a:noFill/>
            <a:miter lim="800000"/>
            <a:headEnd/>
            <a:tailEnd/>
          </a:ln>
        </p:spPr>
        <p:txBody>
          <a:bodyPr vert="horz" wrap="none" lIns="0" tIns="0" rIns="0" bIns="0" numCol="1" anchor="t" anchorCtr="0" compatLnSpc="1">
            <a:prstTxWarp prst="textNoShape">
              <a:avLst/>
            </a:prstTxWarp>
            <a:noAutofit/>
          </a:bodyPr>
          <a:lstStyle/>
          <a:p>
            <a:pPr lvl="0"/>
            <a:endParaRPr lang="sv-SE" dirty="0"/>
          </a:p>
        </p:txBody>
      </p:sp>
      <p:sp>
        <p:nvSpPr>
          <p:cNvPr id="1032" name="Rectangle 3"/>
          <p:cNvSpPr>
            <a:spLocks noGrp="1" noChangeArrowheads="1"/>
          </p:cNvSpPr>
          <p:nvPr>
            <p:ph type="body" idx="1"/>
          </p:nvPr>
        </p:nvSpPr>
        <p:spPr bwMode="auto">
          <a:xfrm>
            <a:off x="1296001" y="1980000"/>
            <a:ext cx="9600000" cy="396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endParaRPr lang="sv-SE" dirty="0"/>
          </a:p>
        </p:txBody>
      </p:sp>
      <p:sp>
        <p:nvSpPr>
          <p:cNvPr id="9" name="Rectangle 1032"/>
          <p:cNvSpPr>
            <a:spLocks noChangeArrowheads="1"/>
          </p:cNvSpPr>
          <p:nvPr/>
        </p:nvSpPr>
        <p:spPr bwMode="auto">
          <a:xfrm>
            <a:off x="1" y="0"/>
            <a:ext cx="12192000" cy="431800"/>
          </a:xfrm>
          <a:prstGeom prst="rect">
            <a:avLst/>
          </a:prstGeom>
          <a:solidFill>
            <a:srgbClr val="BA394E"/>
          </a:solidFill>
          <a:ln w="9525">
            <a:solidFill>
              <a:schemeClr val="tx1"/>
            </a:solidFill>
            <a:miter lim="800000"/>
            <a:headEnd/>
            <a:tailEnd/>
          </a:ln>
          <a:effectLst/>
        </p:spPr>
        <p:txBody>
          <a:bodyPr wrap="none" anchor="ctr"/>
          <a:lstStyle/>
          <a:p>
            <a:pPr>
              <a:defRPr/>
            </a:pPr>
            <a:endParaRPr lang="sv-SE" sz="3000"/>
          </a:p>
        </p:txBody>
      </p:sp>
      <p:pic>
        <p:nvPicPr>
          <p:cNvPr id="10" name="Bildobjekt 9" descr="logo-utskrift-rgb-22mm.jpg"/>
          <p:cNvPicPr>
            <a:picLocks noChangeAspect="1"/>
          </p:cNvPicPr>
          <p:nvPr/>
        </p:nvPicPr>
        <p:blipFill>
          <a:blip r:embed="rId6"/>
          <a:srcRect/>
          <a:stretch>
            <a:fillRect/>
          </a:stretch>
        </p:blipFill>
        <p:spPr bwMode="auto">
          <a:xfrm>
            <a:off x="10668003" y="5929313"/>
            <a:ext cx="1054100" cy="658812"/>
          </a:xfrm>
          <a:prstGeom prst="rect">
            <a:avLst/>
          </a:prstGeom>
          <a:noFill/>
          <a:ln w="9525">
            <a:noFill/>
            <a:miter lim="800000"/>
            <a:headEnd/>
            <a:tailEnd/>
          </a:ln>
        </p:spPr>
      </p:pic>
      <p:sp>
        <p:nvSpPr>
          <p:cNvPr id="8" name="Rectangle 1032"/>
          <p:cNvSpPr>
            <a:spLocks noChangeArrowheads="1"/>
          </p:cNvSpPr>
          <p:nvPr/>
        </p:nvSpPr>
        <p:spPr bwMode="auto">
          <a:xfrm>
            <a:off x="1" y="0"/>
            <a:ext cx="12192000" cy="431800"/>
          </a:xfrm>
          <a:prstGeom prst="rect">
            <a:avLst/>
          </a:prstGeom>
          <a:solidFill>
            <a:srgbClr val="BA394E"/>
          </a:solidFill>
          <a:ln w="9525">
            <a:solidFill>
              <a:schemeClr val="tx1"/>
            </a:solidFill>
            <a:miter lim="800000"/>
            <a:headEnd/>
            <a:tailEnd/>
          </a:ln>
          <a:effectLst/>
        </p:spPr>
        <p:txBody>
          <a:bodyPr wrap="none" anchor="ctr"/>
          <a:lstStyle/>
          <a:p>
            <a:pPr>
              <a:defRPr/>
            </a:pPr>
            <a:endParaRPr lang="sv-SE" sz="3000"/>
          </a:p>
        </p:txBody>
      </p:sp>
      <p:pic>
        <p:nvPicPr>
          <p:cNvPr id="11" name="Bildobjekt 10" descr="logo-utskrift-rgb-22mm.jpg"/>
          <p:cNvPicPr>
            <a:picLocks noChangeAspect="1"/>
          </p:cNvPicPr>
          <p:nvPr/>
        </p:nvPicPr>
        <p:blipFill>
          <a:blip r:embed="rId6"/>
          <a:srcRect/>
          <a:stretch>
            <a:fillRect/>
          </a:stretch>
        </p:blipFill>
        <p:spPr bwMode="auto">
          <a:xfrm>
            <a:off x="10668003" y="5929313"/>
            <a:ext cx="1054100" cy="658812"/>
          </a:xfrm>
          <a:prstGeom prst="rect">
            <a:avLst/>
          </a:prstGeom>
          <a:noFill/>
          <a:ln w="9525">
            <a:noFill/>
            <a:miter lim="800000"/>
            <a:headEnd/>
            <a:tailEnd/>
          </a:ln>
        </p:spPr>
      </p:pic>
    </p:spTree>
    <p:extLst>
      <p:ext uri="{BB962C8B-B14F-4D97-AF65-F5344CB8AC3E}">
        <p14:creationId xmlns:p14="http://schemas.microsoft.com/office/powerpoint/2010/main" val="2146129271"/>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p:hf sldNum="0" hdr="0" ftr="0" dt="0"/>
  <p:txStyles>
    <p:titleStyle>
      <a:lvl1pPr algn="l" rtl="0" eaLnBrk="1" fontAlgn="base" hangingPunct="1">
        <a:lnSpc>
          <a:spcPct val="130000"/>
        </a:lnSpc>
        <a:spcBef>
          <a:spcPct val="0"/>
        </a:spcBef>
        <a:spcAft>
          <a:spcPct val="0"/>
        </a:spcAft>
        <a:defRPr sz="2400" kern="1200" baseline="0">
          <a:solidFill>
            <a:schemeClr val="accent6"/>
          </a:solidFill>
          <a:latin typeface="+mj-lt"/>
          <a:ea typeface="+mj-ea"/>
          <a:cs typeface="+mj-cs"/>
        </a:defRPr>
      </a:lvl1pPr>
      <a:lvl2pPr algn="l" rtl="0" eaLnBrk="1" fontAlgn="base" hangingPunct="1">
        <a:spcBef>
          <a:spcPct val="0"/>
        </a:spcBef>
        <a:spcAft>
          <a:spcPct val="0"/>
        </a:spcAft>
        <a:defRPr sz="3000">
          <a:solidFill>
            <a:schemeClr val="tx2"/>
          </a:solidFill>
          <a:latin typeface="Tahoma" pitchFamily="34" charset="0"/>
        </a:defRPr>
      </a:lvl2pPr>
      <a:lvl3pPr algn="l" rtl="0" eaLnBrk="1" fontAlgn="base" hangingPunct="1">
        <a:spcBef>
          <a:spcPct val="0"/>
        </a:spcBef>
        <a:spcAft>
          <a:spcPct val="0"/>
        </a:spcAft>
        <a:defRPr sz="3000">
          <a:solidFill>
            <a:schemeClr val="tx2"/>
          </a:solidFill>
          <a:latin typeface="Tahoma" pitchFamily="34" charset="0"/>
        </a:defRPr>
      </a:lvl3pPr>
      <a:lvl4pPr algn="l" rtl="0" eaLnBrk="1" fontAlgn="base" hangingPunct="1">
        <a:spcBef>
          <a:spcPct val="0"/>
        </a:spcBef>
        <a:spcAft>
          <a:spcPct val="0"/>
        </a:spcAft>
        <a:defRPr sz="3000">
          <a:solidFill>
            <a:schemeClr val="tx2"/>
          </a:solidFill>
          <a:latin typeface="Tahoma" pitchFamily="34" charset="0"/>
        </a:defRPr>
      </a:lvl4pPr>
      <a:lvl5pPr algn="l" rtl="0" eaLnBrk="1" fontAlgn="base" hangingPunct="1">
        <a:spcBef>
          <a:spcPct val="0"/>
        </a:spcBef>
        <a:spcAft>
          <a:spcPct val="0"/>
        </a:spcAft>
        <a:defRPr sz="3000">
          <a:solidFill>
            <a:schemeClr val="tx2"/>
          </a:solidFill>
          <a:latin typeface="Tahoma" pitchFamily="34" charset="0"/>
        </a:defRPr>
      </a:lvl5pPr>
      <a:lvl6pPr marL="342900" algn="l" rtl="0" eaLnBrk="1" fontAlgn="base" hangingPunct="1">
        <a:spcBef>
          <a:spcPct val="0"/>
        </a:spcBef>
        <a:spcAft>
          <a:spcPct val="0"/>
        </a:spcAft>
        <a:defRPr sz="3000">
          <a:solidFill>
            <a:schemeClr val="tx2"/>
          </a:solidFill>
          <a:latin typeface="Arial" charset="0"/>
        </a:defRPr>
      </a:lvl6pPr>
      <a:lvl7pPr marL="685800" algn="l" rtl="0" eaLnBrk="1" fontAlgn="base" hangingPunct="1">
        <a:spcBef>
          <a:spcPct val="0"/>
        </a:spcBef>
        <a:spcAft>
          <a:spcPct val="0"/>
        </a:spcAft>
        <a:defRPr sz="3000">
          <a:solidFill>
            <a:schemeClr val="tx2"/>
          </a:solidFill>
          <a:latin typeface="Arial" charset="0"/>
        </a:defRPr>
      </a:lvl7pPr>
      <a:lvl8pPr marL="1028700" algn="l" rtl="0" eaLnBrk="1" fontAlgn="base" hangingPunct="1">
        <a:spcBef>
          <a:spcPct val="0"/>
        </a:spcBef>
        <a:spcAft>
          <a:spcPct val="0"/>
        </a:spcAft>
        <a:defRPr sz="3000">
          <a:solidFill>
            <a:schemeClr val="tx2"/>
          </a:solidFill>
          <a:latin typeface="Arial" charset="0"/>
        </a:defRPr>
      </a:lvl8pPr>
      <a:lvl9pPr marL="1371600" algn="l" rtl="0" eaLnBrk="1" fontAlgn="base" hangingPunct="1">
        <a:spcBef>
          <a:spcPct val="0"/>
        </a:spcBef>
        <a:spcAft>
          <a:spcPct val="0"/>
        </a:spcAft>
        <a:defRPr sz="3000">
          <a:solidFill>
            <a:schemeClr val="tx2"/>
          </a:solidFill>
          <a:latin typeface="Arial" charset="0"/>
        </a:defRPr>
      </a:lvl9pPr>
    </p:titleStyle>
    <p:bodyStyle>
      <a:lvl1pPr marL="0" indent="0" algn="l" rtl="0" eaLnBrk="1" fontAlgn="base" hangingPunct="1">
        <a:lnSpc>
          <a:spcPct val="120000"/>
        </a:lnSpc>
        <a:spcBef>
          <a:spcPts val="0"/>
        </a:spcBef>
        <a:spcAft>
          <a:spcPts val="900"/>
        </a:spcAft>
        <a:buClr>
          <a:schemeClr val="accent1"/>
        </a:buClr>
        <a:buSzPct val="65000"/>
        <a:buFont typeface="Wingdings" pitchFamily="2" charset="2"/>
        <a:buNone/>
        <a:defRPr sz="1650" kern="1200" spc="23" baseline="0">
          <a:solidFill>
            <a:schemeClr val="accent6"/>
          </a:solidFill>
          <a:latin typeface="+mn-lt"/>
          <a:ea typeface="+mn-ea"/>
          <a:cs typeface="+mn-cs"/>
        </a:defRPr>
      </a:lvl1pPr>
      <a:lvl2pPr marL="557213" indent="-214313" algn="l" rtl="0" eaLnBrk="1" fontAlgn="base" hangingPunct="1">
        <a:spcBef>
          <a:spcPct val="20000"/>
        </a:spcBef>
        <a:spcAft>
          <a:spcPct val="0"/>
        </a:spcAft>
        <a:buClr>
          <a:schemeClr val="accent1"/>
        </a:buClr>
        <a:buSzPct val="60000"/>
        <a:buFont typeface="Wingdings" pitchFamily="2" charset="2"/>
        <a:buChar char=""/>
        <a:defRPr sz="1650" baseline="0">
          <a:solidFill>
            <a:schemeClr val="tx1"/>
          </a:solidFill>
          <a:latin typeface="+mn-lt"/>
        </a:defRPr>
      </a:lvl2pPr>
      <a:lvl3pPr marL="857250" indent="-171450" algn="l" rtl="0" eaLnBrk="1" fontAlgn="base" hangingPunct="1">
        <a:spcBef>
          <a:spcPct val="20000"/>
        </a:spcBef>
        <a:spcAft>
          <a:spcPct val="0"/>
        </a:spcAft>
        <a:buClr>
          <a:schemeClr val="accent1"/>
        </a:buClr>
        <a:buSzPct val="65000"/>
        <a:buFont typeface="Wingdings" pitchFamily="2" charset="2"/>
        <a:buChar char=""/>
        <a:defRPr sz="1650" baseline="0">
          <a:solidFill>
            <a:schemeClr val="tx1"/>
          </a:solidFill>
          <a:latin typeface="+mn-lt"/>
        </a:defRPr>
      </a:lvl3pPr>
      <a:lvl4pPr marL="1200150" indent="-171450" algn="l" rtl="0" eaLnBrk="1" fontAlgn="base" hangingPunct="1">
        <a:spcBef>
          <a:spcPct val="20000"/>
        </a:spcBef>
        <a:spcAft>
          <a:spcPct val="0"/>
        </a:spcAft>
        <a:buClr>
          <a:schemeClr val="accent1"/>
        </a:buClr>
        <a:buFont typeface="Wingdings" pitchFamily="2" charset="2"/>
        <a:buChar char="§"/>
        <a:defRPr sz="1650" baseline="0">
          <a:solidFill>
            <a:schemeClr val="tx1"/>
          </a:solidFill>
          <a:latin typeface="+mn-lt"/>
        </a:defRPr>
      </a:lvl4pPr>
      <a:lvl5pPr marL="1543050" indent="-171450" algn="l" rtl="0" eaLnBrk="1" fontAlgn="base" hangingPunct="1">
        <a:spcBef>
          <a:spcPct val="20000"/>
        </a:spcBef>
        <a:spcAft>
          <a:spcPct val="0"/>
        </a:spcAft>
        <a:buClr>
          <a:schemeClr val="accent1"/>
        </a:buClr>
        <a:buFont typeface="Wingdings" pitchFamily="2" charset="2"/>
        <a:buChar char="§"/>
        <a:defRPr sz="1650" baseline="0">
          <a:solidFill>
            <a:schemeClr val="tx1"/>
          </a:solidFill>
          <a:latin typeface="+mn-lt"/>
        </a:defRPr>
      </a:lvl5pPr>
      <a:lvl6pPr marL="1885950" indent="-171450" algn="l" rtl="0" eaLnBrk="1" fontAlgn="base" hangingPunct="1">
        <a:spcBef>
          <a:spcPct val="20000"/>
        </a:spcBef>
        <a:spcAft>
          <a:spcPct val="0"/>
        </a:spcAft>
        <a:buClr>
          <a:schemeClr val="bg2"/>
        </a:buClr>
        <a:buChar char="•"/>
        <a:defRPr sz="1500">
          <a:solidFill>
            <a:schemeClr val="tx1"/>
          </a:solidFill>
          <a:latin typeface="+mn-lt"/>
        </a:defRPr>
      </a:lvl6pPr>
      <a:lvl7pPr marL="2228850" indent="-171450" algn="l" rtl="0" eaLnBrk="1" fontAlgn="base" hangingPunct="1">
        <a:spcBef>
          <a:spcPct val="20000"/>
        </a:spcBef>
        <a:spcAft>
          <a:spcPct val="0"/>
        </a:spcAft>
        <a:buClr>
          <a:schemeClr val="bg2"/>
        </a:buClr>
        <a:buChar char="•"/>
        <a:defRPr sz="1500">
          <a:solidFill>
            <a:schemeClr val="tx1"/>
          </a:solidFill>
          <a:latin typeface="+mn-lt"/>
        </a:defRPr>
      </a:lvl7pPr>
      <a:lvl8pPr marL="2571750" indent="-171450" algn="l" rtl="0" eaLnBrk="1" fontAlgn="base" hangingPunct="1">
        <a:spcBef>
          <a:spcPct val="20000"/>
        </a:spcBef>
        <a:spcAft>
          <a:spcPct val="0"/>
        </a:spcAft>
        <a:buClr>
          <a:schemeClr val="bg2"/>
        </a:buClr>
        <a:buChar char="•"/>
        <a:defRPr sz="1500">
          <a:solidFill>
            <a:schemeClr val="tx1"/>
          </a:solidFill>
          <a:latin typeface="+mn-lt"/>
        </a:defRPr>
      </a:lvl8pPr>
      <a:lvl9pPr marL="2914650" indent="-171450" algn="l" rtl="0" eaLnBrk="1" fontAlgn="base" hangingPunct="1">
        <a:spcBef>
          <a:spcPct val="20000"/>
        </a:spcBef>
        <a:spcAft>
          <a:spcPct val="0"/>
        </a:spcAft>
        <a:buClr>
          <a:schemeClr val="bg2"/>
        </a:buClr>
        <a:buChar char="•"/>
        <a:defRPr sz="1500">
          <a:solidFill>
            <a:schemeClr val="tx1"/>
          </a:solidFill>
          <a:latin typeface="+mn-lt"/>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274D5905-99E5-40F9-975D-C8067A543DD8}"/>
              </a:ext>
            </a:extLst>
          </p:cNvPr>
          <p:cNvSpPr>
            <a:spLocks noGrp="1"/>
          </p:cNvSpPr>
          <p:nvPr>
            <p:ph type="title"/>
          </p:nvPr>
        </p:nvSpPr>
        <p:spPr>
          <a:xfrm>
            <a:off x="1271589" y="188912"/>
            <a:ext cx="9648825" cy="1260476"/>
          </a:xfrm>
          <a:prstGeom prst="rect">
            <a:avLst/>
          </a:prstGeom>
        </p:spPr>
        <p:txBody>
          <a:bodyPr vert="horz" lIns="0" tIns="0" rIns="0" bIns="0" rtlCol="0" anchor="b">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DB548C40-38F5-4A13-9F4D-0A39F8B10203}"/>
              </a:ext>
            </a:extLst>
          </p:cNvPr>
          <p:cNvSpPr>
            <a:spLocks noGrp="1"/>
          </p:cNvSpPr>
          <p:nvPr>
            <p:ph type="body" idx="1"/>
          </p:nvPr>
        </p:nvSpPr>
        <p:spPr>
          <a:xfrm>
            <a:off x="1271589" y="1808163"/>
            <a:ext cx="9648825" cy="3925886"/>
          </a:xfrm>
          <a:prstGeom prst="rect">
            <a:avLst/>
          </a:prstGeom>
        </p:spPr>
        <p:txBody>
          <a:bodyPr vert="horz" lIns="0" tIns="0" rIns="0" bIns="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1A2CFAFC-BE98-4123-870C-0B8A04423B8F}"/>
              </a:ext>
            </a:extLst>
          </p:cNvPr>
          <p:cNvSpPr>
            <a:spLocks noGrp="1"/>
          </p:cNvSpPr>
          <p:nvPr>
            <p:ph type="dt" sz="half" idx="2"/>
          </p:nvPr>
        </p:nvSpPr>
        <p:spPr>
          <a:xfrm>
            <a:off x="1271589" y="6502341"/>
            <a:ext cx="1129585" cy="180000"/>
          </a:xfrm>
          <a:prstGeom prst="rect">
            <a:avLst/>
          </a:prstGeom>
        </p:spPr>
        <p:txBody>
          <a:bodyPr vert="horz" lIns="0" tIns="0" rIns="0" bIns="0" rtlCol="0" anchor="ctr"/>
          <a:lstStyle>
            <a:lvl1pPr algn="l">
              <a:defRPr sz="900">
                <a:solidFill>
                  <a:srgbClr val="AFABAB"/>
                </a:solidFill>
              </a:defRPr>
            </a:lvl1pPr>
          </a:lstStyle>
          <a:p>
            <a:fld id="{8D695263-9DF8-417F-BD89-736D1E006BB0}" type="datetime1">
              <a:rPr lang="sv-SE" smtClean="0"/>
              <a:t>2019-02-11</a:t>
            </a:fld>
            <a:endParaRPr lang="sv-SE" dirty="0"/>
          </a:p>
        </p:txBody>
      </p:sp>
      <p:sp>
        <p:nvSpPr>
          <p:cNvPr id="5" name="Platshållare för sidfot 4">
            <a:extLst>
              <a:ext uri="{FF2B5EF4-FFF2-40B4-BE49-F238E27FC236}">
                <a16:creationId xmlns:a16="http://schemas.microsoft.com/office/drawing/2014/main" id="{91978CB0-700B-4D0D-AE0E-64D04B6BBDB8}"/>
              </a:ext>
            </a:extLst>
          </p:cNvPr>
          <p:cNvSpPr>
            <a:spLocks noGrp="1"/>
          </p:cNvSpPr>
          <p:nvPr>
            <p:ph type="ftr" sz="quarter" idx="3"/>
          </p:nvPr>
        </p:nvSpPr>
        <p:spPr>
          <a:xfrm>
            <a:off x="3645967" y="6502341"/>
            <a:ext cx="4900067" cy="180000"/>
          </a:xfrm>
          <a:prstGeom prst="rect">
            <a:avLst/>
          </a:prstGeom>
        </p:spPr>
        <p:txBody>
          <a:bodyPr vert="horz" lIns="0" tIns="0" rIns="0" bIns="0" rtlCol="0" anchor="ctr"/>
          <a:lstStyle>
            <a:lvl1pPr algn="ctr">
              <a:defRPr sz="900">
                <a:solidFill>
                  <a:srgbClr val="AFABAB"/>
                </a:solidFill>
              </a:defRPr>
            </a:lvl1pPr>
          </a:lstStyle>
          <a:p>
            <a:r>
              <a:rPr lang="sv-SE"/>
              <a:t>Strictly confidential</a:t>
            </a:r>
            <a:endParaRPr lang="sv-SE" dirty="0"/>
          </a:p>
        </p:txBody>
      </p:sp>
      <p:sp>
        <p:nvSpPr>
          <p:cNvPr id="6" name="Platshållare för bildnummer 5">
            <a:extLst>
              <a:ext uri="{FF2B5EF4-FFF2-40B4-BE49-F238E27FC236}">
                <a16:creationId xmlns:a16="http://schemas.microsoft.com/office/drawing/2014/main" id="{180F6369-E04E-4FF2-B877-8CD07317B179}"/>
              </a:ext>
            </a:extLst>
          </p:cNvPr>
          <p:cNvSpPr>
            <a:spLocks noGrp="1"/>
          </p:cNvSpPr>
          <p:nvPr>
            <p:ph type="sldNum" sz="quarter" idx="4"/>
          </p:nvPr>
        </p:nvSpPr>
        <p:spPr>
          <a:xfrm>
            <a:off x="406012" y="6502341"/>
            <a:ext cx="738733" cy="180000"/>
          </a:xfrm>
          <a:prstGeom prst="rect">
            <a:avLst/>
          </a:prstGeom>
        </p:spPr>
        <p:txBody>
          <a:bodyPr vert="horz" lIns="0" tIns="0" rIns="0" bIns="0" rtlCol="0" anchor="ctr"/>
          <a:lstStyle>
            <a:lvl1pPr algn="l">
              <a:defRPr sz="900">
                <a:solidFill>
                  <a:srgbClr val="AFABAB"/>
                </a:solidFill>
              </a:defRPr>
            </a:lvl1pPr>
          </a:lstStyle>
          <a:p>
            <a:fld id="{2FB68B0C-B4C3-4B82-91AE-0CC6ABA810C1}" type="slidenum">
              <a:rPr lang="sv-SE" smtClean="0"/>
              <a:pPr/>
              <a:t>‹#›</a:t>
            </a:fld>
            <a:endParaRPr lang="sv-SE" dirty="0"/>
          </a:p>
        </p:txBody>
      </p:sp>
      <p:pic>
        <p:nvPicPr>
          <p:cNvPr id="9" name="Bildobjekt 8">
            <a:extLst>
              <a:ext uri="{FF2B5EF4-FFF2-40B4-BE49-F238E27FC236}">
                <a16:creationId xmlns:a16="http://schemas.microsoft.com/office/drawing/2014/main" id="{F46ABBA1-E240-4BA0-BF5D-436A7B610227}"/>
              </a:ext>
            </a:extLst>
          </p:cNvPr>
          <p:cNvPicPr>
            <a:picLocks noChangeAspect="1"/>
          </p:cNvPicPr>
          <p:nvPr userDrawn="1"/>
        </p:nvPicPr>
        <p:blipFill>
          <a:blip r:embed="rId34" cstate="hqprint">
            <a:extLst>
              <a:ext uri="{28A0092B-C50C-407E-A947-70E740481C1C}">
                <a14:useLocalDpi xmlns:a14="http://schemas.microsoft.com/office/drawing/2010/main" val="0"/>
              </a:ext>
            </a:extLst>
          </a:blip>
          <a:stretch>
            <a:fillRect/>
          </a:stretch>
        </p:blipFill>
        <p:spPr>
          <a:xfrm>
            <a:off x="10414390" y="5982318"/>
            <a:ext cx="1542615" cy="695612"/>
          </a:xfrm>
          <a:prstGeom prst="rect">
            <a:avLst/>
          </a:prstGeom>
        </p:spPr>
      </p:pic>
    </p:spTree>
    <p:extLst>
      <p:ext uri="{BB962C8B-B14F-4D97-AF65-F5344CB8AC3E}">
        <p14:creationId xmlns:p14="http://schemas.microsoft.com/office/powerpoint/2010/main" val="36715938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7" r:id="rId27"/>
    <p:sldLayoutId id="2147483698" r:id="rId28"/>
    <p:sldLayoutId id="2147483699" r:id="rId29"/>
    <p:sldLayoutId id="2147483700" r:id="rId30"/>
    <p:sldLayoutId id="2147483701" r:id="rId31"/>
    <p:sldLayoutId id="2147483702" r:id="rId32"/>
  </p:sldLayoutIdLst>
  <p:transition spd="slow">
    <p:randomBar dir="vert"/>
  </p:transition>
  <p:hf hdr="0"/>
  <p:txStyles>
    <p:titleStyle>
      <a:lvl1pPr algn="l" defTabSz="685800" rtl="0" eaLnBrk="1" latinLnBrk="0" hangingPunct="1">
        <a:lnSpc>
          <a:spcPct val="90000"/>
        </a:lnSpc>
        <a:spcBef>
          <a:spcPct val="0"/>
        </a:spcBef>
        <a:buNone/>
        <a:defRPr sz="3300" kern="1200">
          <a:solidFill>
            <a:schemeClr val="accent6"/>
          </a:solidFill>
          <a:latin typeface="+mj-lt"/>
          <a:ea typeface="+mj-ea"/>
          <a:cs typeface="+mj-cs"/>
        </a:defRPr>
      </a:lvl1pPr>
    </p:titleStyle>
    <p:bodyStyle>
      <a:lvl1pPr marL="171450" indent="-171450" algn="l" defTabSz="685800" rtl="0" eaLnBrk="1" latinLnBrk="0" hangingPunct="1">
        <a:lnSpc>
          <a:spcPct val="150000"/>
        </a:lnSpc>
        <a:spcBef>
          <a:spcPts val="750"/>
        </a:spcBef>
        <a:buFont typeface="Arial" panose="020B0604020202020204" pitchFamily="34" charset="0"/>
        <a:buChar char="•"/>
        <a:defRPr sz="1650" kern="1200">
          <a:solidFill>
            <a:schemeClr val="bg2"/>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350" kern="1200">
          <a:solidFill>
            <a:schemeClr val="bg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bg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bg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01">
          <p15:clr>
            <a:srgbClr val="F26B43"/>
          </p15:clr>
        </p15:guide>
        <p15:guide id="2" pos="5159">
          <p15:clr>
            <a:srgbClr val="F26B43"/>
          </p15:clr>
        </p15:guide>
        <p15:guide id="3" orient="horz" pos="119">
          <p15:clr>
            <a:srgbClr val="F26B43"/>
          </p15:clr>
        </p15:guide>
        <p15:guide id="4" orient="horz" pos="1139">
          <p15:clr>
            <a:srgbClr val="F26B43"/>
          </p15:clr>
        </p15:guide>
        <p15:guide id="5" orient="horz" pos="3612">
          <p15:clr>
            <a:srgbClr val="F26B43"/>
          </p15:clr>
        </p15:guide>
        <p15:guide id="6" orient="horz" pos="91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5.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5.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5.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5.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6.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openxmlformats.org/officeDocument/2006/relationships/image" Target="../media/image59.png"/><Relationship Id="rId3" Type="http://schemas.openxmlformats.org/officeDocument/2006/relationships/image" Target="../media/image44.png"/><Relationship Id="rId7" Type="http://schemas.openxmlformats.org/officeDocument/2006/relationships/image" Target="../media/image48.jpeg"/><Relationship Id="rId12" Type="http://schemas.openxmlformats.org/officeDocument/2006/relationships/image" Target="../media/image53.jpeg"/><Relationship Id="rId17" Type="http://schemas.openxmlformats.org/officeDocument/2006/relationships/image" Target="../media/image58.png"/><Relationship Id="rId2" Type="http://schemas.openxmlformats.org/officeDocument/2006/relationships/notesSlide" Target="../notesSlides/notesSlide11.xml"/><Relationship Id="rId16" Type="http://schemas.openxmlformats.org/officeDocument/2006/relationships/image" Target="../media/image57.png"/><Relationship Id="rId1" Type="http://schemas.openxmlformats.org/officeDocument/2006/relationships/slideLayout" Target="../slideLayouts/slideLayout6.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png"/><Relationship Id="rId19" Type="http://schemas.openxmlformats.org/officeDocument/2006/relationships/image" Target="../media/image60.gif"/><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s>
</file>

<file path=ppt/slides/_rels/slide4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C808EA6-019B-45CE-8973-F74D7D125A62}"/>
              </a:ext>
            </a:extLst>
          </p:cNvPr>
          <p:cNvSpPr>
            <a:spLocks noGrp="1"/>
          </p:cNvSpPr>
          <p:nvPr>
            <p:ph type="ctrTitle"/>
          </p:nvPr>
        </p:nvSpPr>
        <p:spPr/>
        <p:txBody>
          <a:bodyPr/>
          <a:lstStyle/>
          <a:p>
            <a:r>
              <a:rPr lang="sv-SE" dirty="0"/>
              <a:t>Varmt välkommen till</a:t>
            </a:r>
            <a:br>
              <a:rPr lang="sv-SE" dirty="0"/>
            </a:br>
            <a:r>
              <a:rPr lang="sv-SE" dirty="0"/>
              <a:t>GDPR-dagen 2019!</a:t>
            </a:r>
          </a:p>
        </p:txBody>
      </p:sp>
    </p:spTree>
    <p:extLst>
      <p:ext uri="{BB962C8B-B14F-4D97-AF65-F5344CB8AC3E}">
        <p14:creationId xmlns:p14="http://schemas.microsoft.com/office/powerpoint/2010/main" val="2178076138"/>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200" dirty="0"/>
              <a:t>Lite statistik … </a:t>
            </a:r>
            <a:r>
              <a:rPr lang="sv-SE" dirty="0"/>
              <a:t>25 maj 2018 – 31 jan 2019</a:t>
            </a:r>
          </a:p>
        </p:txBody>
      </p:sp>
      <p:sp>
        <p:nvSpPr>
          <p:cNvPr id="3" name="Platshållare för text 2"/>
          <p:cNvSpPr>
            <a:spLocks noGrp="1"/>
          </p:cNvSpPr>
          <p:nvPr>
            <p:ph type="body" sz="quarter" idx="12"/>
          </p:nvPr>
        </p:nvSpPr>
        <p:spPr>
          <a:xfrm>
            <a:off x="2496001" y="1980000"/>
            <a:ext cx="7200000" cy="4473336"/>
          </a:xfrm>
        </p:spPr>
        <p:txBody>
          <a:bodyPr/>
          <a:lstStyle/>
          <a:p>
            <a:r>
              <a:rPr lang="sv-SE" dirty="0"/>
              <a:t>Klagomål – ca </a:t>
            </a:r>
            <a:r>
              <a:rPr lang="sv-SE" b="1" dirty="0"/>
              <a:t>1600</a:t>
            </a:r>
            <a:r>
              <a:rPr lang="sv-SE" dirty="0"/>
              <a:t> </a:t>
            </a:r>
          </a:p>
          <a:p>
            <a:endParaRPr lang="sv-SE" dirty="0"/>
          </a:p>
          <a:p>
            <a:r>
              <a:rPr lang="sv-SE" dirty="0"/>
              <a:t>Personuppgiftsincidenter anmälda – ca </a:t>
            </a:r>
            <a:r>
              <a:rPr lang="sv-SE" b="1" dirty="0"/>
              <a:t>2500</a:t>
            </a:r>
          </a:p>
          <a:p>
            <a:endParaRPr lang="sv-SE" dirty="0"/>
          </a:p>
          <a:p>
            <a:r>
              <a:rPr lang="sv-SE" dirty="0"/>
              <a:t>Inledda tillsynsärenden – drygt </a:t>
            </a:r>
            <a:r>
              <a:rPr lang="sv-SE" b="1" dirty="0"/>
              <a:t>110</a:t>
            </a:r>
            <a:r>
              <a:rPr lang="sv-SE" dirty="0"/>
              <a:t> (DSO + kamera)</a:t>
            </a:r>
          </a:p>
          <a:p>
            <a:pPr marL="0" indent="0">
              <a:buNone/>
            </a:pPr>
            <a:endParaRPr lang="sv-SE" dirty="0"/>
          </a:p>
          <a:p>
            <a:pPr lvl="0"/>
            <a:r>
              <a:rPr lang="sv-SE" b="1" dirty="0"/>
              <a:t>6 806</a:t>
            </a:r>
            <a:r>
              <a:rPr lang="sv-SE" dirty="0"/>
              <a:t> skriftliga upplysningsärenden</a:t>
            </a:r>
          </a:p>
          <a:p>
            <a:pPr marL="0" indent="0">
              <a:buNone/>
            </a:pPr>
            <a:endParaRPr lang="sv-SE" dirty="0"/>
          </a:p>
          <a:p>
            <a:r>
              <a:rPr lang="sv-SE" b="1" dirty="0"/>
              <a:t>5 725</a:t>
            </a:r>
            <a:r>
              <a:rPr lang="sv-SE" dirty="0"/>
              <a:t> telefonsamtal har besvarats (av 13 564 inkommande samtal som inte kunnat tas emot)</a:t>
            </a:r>
          </a:p>
          <a:p>
            <a:endParaRPr lang="sv-SE" dirty="0"/>
          </a:p>
          <a:p>
            <a:r>
              <a:rPr lang="sv-SE" dirty="0"/>
              <a:t>Budget 2018: 85,3 </a:t>
            </a:r>
            <a:r>
              <a:rPr lang="sv-SE" dirty="0" err="1"/>
              <a:t>milj</a:t>
            </a:r>
            <a:r>
              <a:rPr lang="sv-SE" dirty="0"/>
              <a:t> kronor/ 2019: 94,3 milj. kronor</a:t>
            </a:r>
          </a:p>
          <a:p>
            <a:pPr marL="0" indent="0">
              <a:buNone/>
            </a:pPr>
            <a:endParaRPr lang="sv-SE" dirty="0"/>
          </a:p>
          <a:p>
            <a:r>
              <a:rPr lang="sv-SE" dirty="0"/>
              <a:t>Övrigt: utbildningar, föreläsningar, remissyttranden</a:t>
            </a:r>
          </a:p>
          <a:p>
            <a:endParaRPr lang="sv-SE" dirty="0"/>
          </a:p>
          <a:p>
            <a:endParaRPr lang="sv-SE" dirty="0"/>
          </a:p>
          <a:p>
            <a:pPr marL="0" indent="0">
              <a:buNone/>
            </a:pPr>
            <a:endParaRPr lang="sv-SE" dirty="0"/>
          </a:p>
        </p:txBody>
      </p:sp>
    </p:spTree>
    <p:extLst>
      <p:ext uri="{BB962C8B-B14F-4D97-AF65-F5344CB8AC3E}">
        <p14:creationId xmlns:p14="http://schemas.microsoft.com/office/powerpoint/2010/main" val="3790465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p:cNvSpPr>
            <a:spLocks noGrp="1"/>
          </p:cNvSpPr>
          <p:nvPr>
            <p:ph type="body" sz="quarter" idx="4294967295"/>
          </p:nvPr>
        </p:nvSpPr>
        <p:spPr>
          <a:xfrm>
            <a:off x="2275317" y="2924945"/>
            <a:ext cx="7200900" cy="2969861"/>
          </a:xfrm>
        </p:spPr>
        <p:txBody>
          <a:bodyPr/>
          <a:lstStyle/>
          <a:p>
            <a:endParaRPr lang="sv-SE" sz="2800" dirty="0"/>
          </a:p>
          <a:p>
            <a:endParaRPr lang="sv-SE" dirty="0"/>
          </a:p>
        </p:txBody>
      </p:sp>
      <p:pic>
        <p:nvPicPr>
          <p:cNvPr id="5" name="Bildobjek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6156" y="694013"/>
            <a:ext cx="3599688" cy="2258568"/>
          </a:xfrm>
          <a:prstGeom prst="rect">
            <a:avLst/>
          </a:prstGeom>
        </p:spPr>
      </p:pic>
      <p:sp>
        <p:nvSpPr>
          <p:cNvPr id="6" name="Rektangel 5"/>
          <p:cNvSpPr/>
          <p:nvPr/>
        </p:nvSpPr>
        <p:spPr>
          <a:xfrm>
            <a:off x="2567608" y="2708920"/>
            <a:ext cx="6894512" cy="2890022"/>
          </a:xfrm>
          <a:prstGeom prst="rect">
            <a:avLst/>
          </a:prstGeom>
        </p:spPr>
        <p:txBody>
          <a:bodyPr wrap="square">
            <a:spAutoFit/>
          </a:bodyPr>
          <a:lstStyle/>
          <a:p>
            <a:pPr defTabSz="685800" fontAlgn="base">
              <a:spcBef>
                <a:spcPts val="600"/>
              </a:spcBef>
              <a:spcAft>
                <a:spcPts val="600"/>
              </a:spcAft>
              <a:buClr>
                <a:srgbClr val="BA394E"/>
              </a:buClr>
              <a:buSzPct val="100000"/>
            </a:pPr>
            <a:endParaRPr lang="sv-SE" sz="2400" kern="1200" spc="23" dirty="0">
              <a:solidFill>
                <a:srgbClr val="080808"/>
              </a:solidFill>
              <a:latin typeface="Tahoma"/>
              <a:ea typeface="+mn-ea"/>
              <a:cs typeface="+mn-cs"/>
            </a:endParaRPr>
          </a:p>
          <a:p>
            <a:pPr defTabSz="685800" fontAlgn="base">
              <a:spcBef>
                <a:spcPts val="600"/>
              </a:spcBef>
              <a:spcAft>
                <a:spcPts val="600"/>
              </a:spcAft>
              <a:buClr>
                <a:srgbClr val="BA394E"/>
              </a:buClr>
              <a:buSzPct val="100000"/>
            </a:pPr>
            <a:endParaRPr lang="sv-SE" sz="2400" kern="1200" spc="23" dirty="0">
              <a:solidFill>
                <a:srgbClr val="080808"/>
              </a:solidFill>
              <a:latin typeface="Tahoma"/>
              <a:ea typeface="+mn-ea"/>
              <a:cs typeface="+mn-cs"/>
            </a:endParaRPr>
          </a:p>
          <a:p>
            <a:pPr algn="ctr" defTabSz="685800" fontAlgn="base">
              <a:spcBef>
                <a:spcPts val="600"/>
              </a:spcBef>
              <a:spcAft>
                <a:spcPts val="600"/>
              </a:spcAft>
              <a:buClr>
                <a:srgbClr val="BA394E"/>
              </a:buClr>
              <a:buSzPct val="100000"/>
            </a:pPr>
            <a:r>
              <a:rPr lang="sv-SE" sz="4000" kern="1200" spc="23" dirty="0">
                <a:solidFill>
                  <a:srgbClr val="080808"/>
                </a:solidFill>
                <a:latin typeface="Tahoma"/>
                <a:ea typeface="+mn-ea"/>
                <a:cs typeface="+mn-cs"/>
              </a:rPr>
              <a:t>Lite kort om dataskyddsreglerna</a:t>
            </a:r>
            <a:endParaRPr lang="sv-SE" sz="4000" kern="1200" dirty="0">
              <a:solidFill>
                <a:srgbClr val="003300"/>
              </a:solidFill>
              <a:latin typeface="Arial" charset="0"/>
              <a:ea typeface="+mn-ea"/>
              <a:cs typeface="+mn-cs"/>
            </a:endParaRPr>
          </a:p>
          <a:p>
            <a:pPr defTabSz="685800" fontAlgn="base">
              <a:spcBef>
                <a:spcPct val="20000"/>
              </a:spcBef>
              <a:spcAft>
                <a:spcPct val="0"/>
              </a:spcAft>
              <a:buClr>
                <a:srgbClr val="BA394E"/>
              </a:buClr>
              <a:buSzPct val="100000"/>
            </a:pPr>
            <a:endParaRPr lang="sv-SE" sz="2400" kern="1200" spc="23" dirty="0">
              <a:solidFill>
                <a:srgbClr val="080808"/>
              </a:solidFill>
              <a:latin typeface="Tahoma"/>
              <a:ea typeface="+mn-ea"/>
              <a:cs typeface="+mn-cs"/>
            </a:endParaRPr>
          </a:p>
        </p:txBody>
      </p:sp>
    </p:spTree>
    <p:extLst>
      <p:ext uri="{BB962C8B-B14F-4D97-AF65-F5344CB8AC3E}">
        <p14:creationId xmlns:p14="http://schemas.microsoft.com/office/powerpoint/2010/main" val="9104031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l="1" t="-1780" r="863" b="1117"/>
          <a:stretch/>
        </p:blipFill>
        <p:spPr>
          <a:xfrm>
            <a:off x="2907571" y="764704"/>
            <a:ext cx="5853049" cy="5040560"/>
          </a:xfrm>
        </p:spPr>
      </p:pic>
    </p:spTree>
    <p:extLst>
      <p:ext uri="{BB962C8B-B14F-4D97-AF65-F5344CB8AC3E}">
        <p14:creationId xmlns:p14="http://schemas.microsoft.com/office/powerpoint/2010/main" val="3788048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639616" y="836712"/>
            <a:ext cx="7177742" cy="642942"/>
          </a:xfrm>
        </p:spPr>
        <p:txBody>
          <a:bodyPr/>
          <a:lstStyle/>
          <a:p>
            <a:r>
              <a:rPr lang="sv-SE" sz="3200" dirty="0"/>
              <a:t>Hur gör jag för att följa GDPR?</a:t>
            </a:r>
          </a:p>
        </p:txBody>
      </p:sp>
      <p:sp>
        <p:nvSpPr>
          <p:cNvPr id="3" name="Platshållare för text 2"/>
          <p:cNvSpPr>
            <a:spLocks noGrp="1"/>
          </p:cNvSpPr>
          <p:nvPr>
            <p:ph type="body" sz="quarter" idx="12"/>
          </p:nvPr>
        </p:nvSpPr>
        <p:spPr>
          <a:xfrm>
            <a:off x="2447892" y="1772816"/>
            <a:ext cx="7200000" cy="3024336"/>
          </a:xfrm>
        </p:spPr>
        <p:txBody>
          <a:bodyPr/>
          <a:lstStyle/>
          <a:p>
            <a:r>
              <a:rPr lang="sv-SE" sz="2400" dirty="0"/>
              <a:t>Ansvarsprincipen</a:t>
            </a:r>
          </a:p>
          <a:p>
            <a:pPr marL="0" indent="0">
              <a:buNone/>
            </a:pPr>
            <a:endParaRPr lang="sv-SE" sz="2400" dirty="0"/>
          </a:p>
          <a:p>
            <a:r>
              <a:rPr lang="sv-SE" sz="2400" dirty="0"/>
              <a:t>Utse ett DSO – om det krävs eller om det bedöms lämpligt</a:t>
            </a:r>
          </a:p>
          <a:p>
            <a:pPr marL="0" indent="0">
              <a:buNone/>
            </a:pPr>
            <a:endParaRPr lang="sv-SE" sz="2400" dirty="0"/>
          </a:p>
          <a:p>
            <a:r>
              <a:rPr lang="sv-SE" sz="2400" dirty="0"/>
              <a:t>Inventera och dokumentera vilka behandlingar som ska ske</a:t>
            </a:r>
          </a:p>
          <a:p>
            <a:endParaRPr lang="sv-SE" sz="2400" dirty="0"/>
          </a:p>
          <a:p>
            <a:r>
              <a:rPr lang="sv-SE" sz="2400" dirty="0"/>
              <a:t>Behövs en konsekvensbedömning?</a:t>
            </a:r>
          </a:p>
          <a:p>
            <a:pPr marL="0" indent="0">
              <a:buNone/>
            </a:pPr>
            <a:endParaRPr lang="sv-SE" sz="2400" dirty="0"/>
          </a:p>
          <a:p>
            <a:r>
              <a:rPr lang="sv-SE" sz="2400" dirty="0"/>
              <a:t>Identifiera nödvändiga säkerhetsåtgärder</a:t>
            </a:r>
          </a:p>
        </p:txBody>
      </p:sp>
    </p:spTree>
    <p:extLst>
      <p:ext uri="{BB962C8B-B14F-4D97-AF65-F5344CB8AC3E}">
        <p14:creationId xmlns:p14="http://schemas.microsoft.com/office/powerpoint/2010/main" val="651700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490159" y="836712"/>
            <a:ext cx="7177742" cy="642942"/>
          </a:xfrm>
        </p:spPr>
        <p:txBody>
          <a:bodyPr/>
          <a:lstStyle/>
          <a:p>
            <a:r>
              <a:rPr lang="sv-SE" sz="3200" dirty="0"/>
              <a:t>Hur gör jag för att följa GDPR?</a:t>
            </a:r>
          </a:p>
        </p:txBody>
      </p:sp>
      <p:sp>
        <p:nvSpPr>
          <p:cNvPr id="3" name="Platshållare för text 2"/>
          <p:cNvSpPr>
            <a:spLocks noGrp="1"/>
          </p:cNvSpPr>
          <p:nvPr>
            <p:ph type="body" sz="quarter" idx="12"/>
          </p:nvPr>
        </p:nvSpPr>
        <p:spPr>
          <a:xfrm>
            <a:off x="2329833" y="1844824"/>
            <a:ext cx="7498397" cy="4176024"/>
          </a:xfrm>
        </p:spPr>
        <p:txBody>
          <a:bodyPr/>
          <a:lstStyle/>
          <a:p>
            <a:r>
              <a:rPr lang="sv-SE" sz="2400" dirty="0"/>
              <a:t>Identifiera andra nödvändiga åtgärder för att uppfylla GDPR och för att minska dataskydds- och integritetsrisker</a:t>
            </a:r>
          </a:p>
          <a:p>
            <a:endParaRPr lang="sv-SE" sz="2400" dirty="0"/>
          </a:p>
          <a:p>
            <a:r>
              <a:rPr lang="sv-SE" sz="2400" dirty="0"/>
              <a:t>Information till registrerade</a:t>
            </a:r>
          </a:p>
          <a:p>
            <a:endParaRPr lang="sv-SE" sz="2400" dirty="0"/>
          </a:p>
          <a:p>
            <a:r>
              <a:rPr lang="sv-SE" sz="2400" dirty="0"/>
              <a:t>Behandlas känsliga uppgifter?</a:t>
            </a:r>
          </a:p>
          <a:p>
            <a:endParaRPr lang="sv-SE" sz="2400" dirty="0"/>
          </a:p>
          <a:p>
            <a:r>
              <a:rPr lang="sv-SE" sz="2400" dirty="0"/>
              <a:t>Förs uppgifter över till tredje land?</a:t>
            </a:r>
          </a:p>
          <a:p>
            <a:endParaRPr lang="sv-SE" sz="2400" dirty="0"/>
          </a:p>
          <a:p>
            <a:r>
              <a:rPr lang="sv-SE" sz="2400" dirty="0"/>
              <a:t>Biträdesavtal?</a:t>
            </a:r>
          </a:p>
        </p:txBody>
      </p:sp>
    </p:spTree>
    <p:extLst>
      <p:ext uri="{BB962C8B-B14F-4D97-AF65-F5344CB8AC3E}">
        <p14:creationId xmlns:p14="http://schemas.microsoft.com/office/powerpoint/2010/main" val="1488057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200" dirty="0"/>
              <a:t>Hur gör jag för att följa GDPR?</a:t>
            </a:r>
          </a:p>
        </p:txBody>
      </p:sp>
      <p:sp>
        <p:nvSpPr>
          <p:cNvPr id="3" name="Platshållare för text 2"/>
          <p:cNvSpPr>
            <a:spLocks noGrp="1"/>
          </p:cNvSpPr>
          <p:nvPr>
            <p:ph type="body" sz="quarter" idx="12"/>
          </p:nvPr>
        </p:nvSpPr>
        <p:spPr>
          <a:xfrm>
            <a:off x="2496001" y="2132856"/>
            <a:ext cx="7200000" cy="3807144"/>
          </a:xfrm>
        </p:spPr>
        <p:txBody>
          <a:bodyPr/>
          <a:lstStyle/>
          <a:p>
            <a:r>
              <a:rPr lang="sv-SE" sz="2400" dirty="0"/>
              <a:t>Ta fram information som kan ges till de registrerade</a:t>
            </a:r>
          </a:p>
          <a:p>
            <a:pPr marL="0" indent="0">
              <a:buNone/>
            </a:pPr>
            <a:endParaRPr lang="sv-SE" sz="2400" dirty="0"/>
          </a:p>
          <a:p>
            <a:r>
              <a:rPr lang="sv-SE" sz="2400" dirty="0"/>
              <a:t>Sätt upp en systematik och rutiner för att kunna</a:t>
            </a:r>
          </a:p>
          <a:p>
            <a:pPr lvl="1"/>
            <a:r>
              <a:rPr lang="sv-SE" sz="2000" dirty="0">
                <a:solidFill>
                  <a:schemeClr val="accent6"/>
                </a:solidFill>
              </a:rPr>
              <a:t>Upptäcka och anmäla personuppgiftsincidenter</a:t>
            </a:r>
          </a:p>
          <a:p>
            <a:pPr lvl="1"/>
            <a:r>
              <a:rPr lang="sv-SE" sz="2000" dirty="0">
                <a:solidFill>
                  <a:schemeClr val="accent6"/>
                </a:solidFill>
              </a:rPr>
              <a:t>Ta emot och hantera begäran om åtkomst, rättelse, radering m.m.</a:t>
            </a:r>
          </a:p>
          <a:p>
            <a:endParaRPr lang="sv-SE" sz="2400" dirty="0"/>
          </a:p>
          <a:p>
            <a:r>
              <a:rPr lang="sv-SE" sz="2400" dirty="0"/>
              <a:t>Identifiera vilken dataskyddsmyndighet i EU som är ”er” kontaktpunkt</a:t>
            </a:r>
          </a:p>
          <a:p>
            <a:endParaRPr lang="sv-SE" sz="2400" dirty="0"/>
          </a:p>
        </p:txBody>
      </p:sp>
    </p:spTree>
    <p:extLst>
      <p:ext uri="{BB962C8B-B14F-4D97-AF65-F5344CB8AC3E}">
        <p14:creationId xmlns:p14="http://schemas.microsoft.com/office/powerpoint/2010/main" val="2058635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490159" y="1000108"/>
            <a:ext cx="7177742" cy="1420780"/>
          </a:xfrm>
        </p:spPr>
        <p:txBody>
          <a:bodyPr/>
          <a:lstStyle/>
          <a:p>
            <a:pPr>
              <a:lnSpc>
                <a:spcPct val="100000"/>
              </a:lnSpc>
            </a:pPr>
            <a:r>
              <a:rPr lang="sv-SE" sz="2800" dirty="0"/>
              <a:t>Nya uppgifter för Datainspektionen – </a:t>
            </a:r>
            <a:br>
              <a:rPr lang="sv-SE" sz="2800" dirty="0"/>
            </a:br>
            <a:r>
              <a:rPr lang="sv-SE" sz="2800" dirty="0"/>
              <a:t>och verksamheterna </a:t>
            </a:r>
          </a:p>
        </p:txBody>
      </p:sp>
      <p:graphicFrame>
        <p:nvGraphicFramePr>
          <p:cNvPr id="6" name="Diagram 5"/>
          <p:cNvGraphicFramePr/>
          <p:nvPr>
            <p:extLst/>
          </p:nvPr>
        </p:nvGraphicFramePr>
        <p:xfrm>
          <a:off x="2496000" y="1916832"/>
          <a:ext cx="7200000" cy="4248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28370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2"/>
          <a:stretch>
            <a:fillRect/>
          </a:stretch>
        </p:blipFill>
        <p:spPr>
          <a:xfrm>
            <a:off x="5735961" y="476672"/>
            <a:ext cx="4747515" cy="1359312"/>
          </a:xfrm>
          <a:prstGeom prst="rect">
            <a:avLst/>
          </a:prstGeom>
          <a:effectLst>
            <a:reflection blurRad="6350" stA="50000" endA="300" endPos="55500" dist="50800" dir="5400000" sy="-100000" algn="bl" rotWithShape="0"/>
          </a:effectLst>
        </p:spPr>
      </p:pic>
      <p:sp>
        <p:nvSpPr>
          <p:cNvPr id="2" name="Rubrik 1"/>
          <p:cNvSpPr>
            <a:spLocks noGrp="1"/>
          </p:cNvSpPr>
          <p:nvPr>
            <p:ph type="title"/>
          </p:nvPr>
        </p:nvSpPr>
        <p:spPr>
          <a:xfrm>
            <a:off x="1703512" y="674303"/>
            <a:ext cx="3816424" cy="882489"/>
          </a:xfrm>
        </p:spPr>
        <p:txBody>
          <a:bodyPr/>
          <a:lstStyle/>
          <a:p>
            <a:r>
              <a:rPr lang="sv-SE" sz="3200" b="1" dirty="0">
                <a:solidFill>
                  <a:srgbClr val="BA394E"/>
                </a:solidFill>
              </a:rPr>
              <a:t>Vilken hjälp finns?</a:t>
            </a:r>
          </a:p>
        </p:txBody>
      </p:sp>
      <p:sp>
        <p:nvSpPr>
          <p:cNvPr id="3" name="Platshållare för text 2"/>
          <p:cNvSpPr>
            <a:spLocks noGrp="1"/>
          </p:cNvSpPr>
          <p:nvPr>
            <p:ph type="body" sz="quarter" idx="12"/>
          </p:nvPr>
        </p:nvSpPr>
        <p:spPr>
          <a:xfrm>
            <a:off x="2496001" y="1980000"/>
            <a:ext cx="7200000" cy="4401328"/>
          </a:xfrm>
        </p:spPr>
        <p:txBody>
          <a:bodyPr/>
          <a:lstStyle/>
          <a:p>
            <a:r>
              <a:rPr lang="sv-SE" sz="2000" dirty="0"/>
              <a:t>Konsekvensbedömning – vägledning från WP29 + förteckning från DI</a:t>
            </a:r>
          </a:p>
          <a:p>
            <a:pPr marL="0" indent="0">
              <a:buNone/>
            </a:pPr>
            <a:endParaRPr lang="sv-SE" sz="2000" dirty="0"/>
          </a:p>
          <a:p>
            <a:r>
              <a:rPr lang="sv-SE" sz="2000" dirty="0"/>
              <a:t>Tredjelandsöverföring – vägledning om </a:t>
            </a:r>
            <a:r>
              <a:rPr lang="sv-SE" sz="2000" dirty="0" err="1"/>
              <a:t>undantagssitutioner</a:t>
            </a:r>
            <a:r>
              <a:rPr lang="sv-SE" sz="2000" dirty="0"/>
              <a:t> i artikel 49</a:t>
            </a:r>
          </a:p>
          <a:p>
            <a:pPr marL="0" indent="0">
              <a:buNone/>
            </a:pPr>
            <a:endParaRPr lang="sv-SE" sz="2000" dirty="0"/>
          </a:p>
          <a:p>
            <a:r>
              <a:rPr lang="sv-SE" sz="2000" dirty="0"/>
              <a:t>Anmälan av personuppgiftsincidenter – vägledning WP29 + anmälningsblankett</a:t>
            </a:r>
          </a:p>
          <a:p>
            <a:pPr marL="0" indent="0">
              <a:buNone/>
            </a:pPr>
            <a:endParaRPr lang="sv-SE" sz="2000" dirty="0"/>
          </a:p>
          <a:p>
            <a:r>
              <a:rPr lang="sv-SE" sz="2000" dirty="0"/>
              <a:t>DSO – vägledning från WP 29 + anmälningsblankett</a:t>
            </a:r>
          </a:p>
          <a:p>
            <a:pPr marL="0" indent="0">
              <a:buNone/>
            </a:pPr>
            <a:endParaRPr lang="sv-SE" sz="2000" dirty="0"/>
          </a:p>
          <a:p>
            <a:r>
              <a:rPr lang="sv-SE" sz="2000" dirty="0"/>
              <a:t>Relevant dataskyddsmyndighet – vägledning från WP29 </a:t>
            </a:r>
          </a:p>
          <a:p>
            <a:endParaRPr lang="sv-SE" sz="2000" dirty="0"/>
          </a:p>
        </p:txBody>
      </p:sp>
    </p:spTree>
    <p:extLst>
      <p:ext uri="{BB962C8B-B14F-4D97-AF65-F5344CB8AC3E}">
        <p14:creationId xmlns:p14="http://schemas.microsoft.com/office/powerpoint/2010/main" val="1400578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200" dirty="0"/>
              <a:t>Vilka vägledningar är på gång?</a:t>
            </a:r>
          </a:p>
        </p:txBody>
      </p:sp>
      <p:sp>
        <p:nvSpPr>
          <p:cNvPr id="3" name="Platshållare för text 2"/>
          <p:cNvSpPr>
            <a:spLocks noGrp="1"/>
          </p:cNvSpPr>
          <p:nvPr>
            <p:ph type="body" sz="quarter" idx="12"/>
          </p:nvPr>
        </p:nvSpPr>
        <p:spPr/>
        <p:txBody>
          <a:bodyPr/>
          <a:lstStyle/>
          <a:p>
            <a:r>
              <a:rPr lang="sv-SE" sz="2000" dirty="0"/>
              <a:t>Uppförandekoder</a:t>
            </a:r>
          </a:p>
          <a:p>
            <a:endParaRPr lang="sv-SE" sz="2000" dirty="0"/>
          </a:p>
          <a:p>
            <a:r>
              <a:rPr lang="sv-SE" sz="2000" dirty="0"/>
              <a:t>Tredjelandsöverföring</a:t>
            </a:r>
          </a:p>
          <a:p>
            <a:endParaRPr lang="sv-SE" sz="2000" dirty="0"/>
          </a:p>
          <a:p>
            <a:r>
              <a:rPr lang="sv-SE" sz="2000" dirty="0"/>
              <a:t>Kamerabevakning</a:t>
            </a:r>
          </a:p>
          <a:p>
            <a:endParaRPr lang="sv-SE" sz="2000" dirty="0"/>
          </a:p>
          <a:p>
            <a:r>
              <a:rPr lang="sv-SE" sz="2000" dirty="0"/>
              <a:t>Personuppgiftsansvarig/personuppgiftsbiträde</a:t>
            </a:r>
          </a:p>
          <a:p>
            <a:pPr marL="0" indent="0">
              <a:buNone/>
            </a:pPr>
            <a:endParaRPr lang="sv-SE" sz="2000" dirty="0"/>
          </a:p>
          <a:p>
            <a:r>
              <a:rPr lang="sv-SE" sz="2000" dirty="0"/>
              <a:t>Sociala medier – s.k. </a:t>
            </a:r>
            <a:r>
              <a:rPr lang="sv-SE" sz="2000" dirty="0" err="1"/>
              <a:t>targeting</a:t>
            </a:r>
            <a:r>
              <a:rPr lang="sv-SE" sz="2000" dirty="0"/>
              <a:t> funktioner</a:t>
            </a:r>
          </a:p>
          <a:p>
            <a:endParaRPr lang="sv-SE" sz="2000" dirty="0"/>
          </a:p>
          <a:p>
            <a:endParaRPr lang="sv-SE" sz="2000" dirty="0"/>
          </a:p>
        </p:txBody>
      </p:sp>
      <p:pic>
        <p:nvPicPr>
          <p:cNvPr id="4" name="Bildobjekt 3"/>
          <p:cNvPicPr>
            <a:picLocks noChangeAspect="1"/>
          </p:cNvPicPr>
          <p:nvPr/>
        </p:nvPicPr>
        <p:blipFill>
          <a:blip r:embed="rId3"/>
          <a:stretch>
            <a:fillRect/>
          </a:stretch>
        </p:blipFill>
        <p:spPr>
          <a:xfrm>
            <a:off x="6672064" y="1702938"/>
            <a:ext cx="3524250" cy="2276475"/>
          </a:xfrm>
          <a:prstGeom prst="rect">
            <a:avLst/>
          </a:prstGeom>
          <a:scene3d>
            <a:camera prst="perspectiveHeroicExtremeLeftFacing"/>
            <a:lightRig rig="threePt" dir="t"/>
          </a:scene3d>
        </p:spPr>
      </p:pic>
    </p:spTree>
    <p:extLst>
      <p:ext uri="{BB962C8B-B14F-4D97-AF65-F5344CB8AC3E}">
        <p14:creationId xmlns:p14="http://schemas.microsoft.com/office/powerpoint/2010/main" val="6658687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200" dirty="0"/>
              <a:t>EU-samarbetet</a:t>
            </a:r>
          </a:p>
        </p:txBody>
      </p:sp>
      <p:sp>
        <p:nvSpPr>
          <p:cNvPr id="3" name="Platshållare för text 2"/>
          <p:cNvSpPr>
            <a:spLocks noGrp="1"/>
          </p:cNvSpPr>
          <p:nvPr>
            <p:ph type="body" sz="quarter" idx="12"/>
          </p:nvPr>
        </p:nvSpPr>
        <p:spPr>
          <a:xfrm>
            <a:off x="2479031" y="2060848"/>
            <a:ext cx="7200000" cy="3960000"/>
          </a:xfrm>
        </p:spPr>
        <p:txBody>
          <a:bodyPr/>
          <a:lstStyle/>
          <a:p>
            <a:r>
              <a:rPr lang="sv-SE" sz="2000" dirty="0" err="1"/>
              <a:t>One</a:t>
            </a:r>
            <a:r>
              <a:rPr lang="sv-SE" sz="2000" dirty="0"/>
              <a:t> Stop Shop – IMI (ca 300 ärenden)</a:t>
            </a:r>
          </a:p>
          <a:p>
            <a:pPr marL="0" indent="0">
              <a:buNone/>
            </a:pPr>
            <a:endParaRPr lang="sv-SE" sz="2000" dirty="0"/>
          </a:p>
          <a:p>
            <a:r>
              <a:rPr lang="sv-SE" sz="2000" dirty="0"/>
              <a:t>Europeiska dataskyddsstyrelsen – EDPB </a:t>
            </a:r>
          </a:p>
          <a:p>
            <a:pPr marL="0" indent="0">
              <a:buNone/>
            </a:pPr>
            <a:r>
              <a:rPr lang="sv-SE" sz="2000" dirty="0"/>
              <a:t>	(11 plenarmöten 2019 jämfört med 4-5 tidigare år …</a:t>
            </a:r>
          </a:p>
          <a:p>
            <a:pPr marL="0" indent="0">
              <a:buNone/>
            </a:pPr>
            <a:r>
              <a:rPr lang="sv-SE" sz="2000" dirty="0"/>
              <a:t>	+ drygt 10 olika arbetsgrupper …)</a:t>
            </a:r>
          </a:p>
          <a:p>
            <a:pPr marL="0" indent="0">
              <a:buNone/>
            </a:pPr>
            <a:endParaRPr lang="sv-SE" sz="2000" dirty="0"/>
          </a:p>
          <a:p>
            <a:pPr lvl="1"/>
            <a:r>
              <a:rPr lang="sv-SE" sz="2000" dirty="0">
                <a:solidFill>
                  <a:schemeClr val="accent6"/>
                </a:solidFill>
              </a:rPr>
              <a:t>Vägledningar</a:t>
            </a:r>
          </a:p>
          <a:p>
            <a:pPr lvl="1"/>
            <a:r>
              <a:rPr lang="sv-SE" sz="2000" dirty="0">
                <a:solidFill>
                  <a:schemeClr val="accent6"/>
                </a:solidFill>
              </a:rPr>
              <a:t>Yttranden </a:t>
            </a:r>
          </a:p>
          <a:p>
            <a:pPr lvl="1"/>
            <a:r>
              <a:rPr lang="sv-SE" sz="2000" dirty="0">
                <a:solidFill>
                  <a:schemeClr val="accent6"/>
                </a:solidFill>
              </a:rPr>
              <a:t>Beslut i enskilda ärenden</a:t>
            </a:r>
          </a:p>
          <a:p>
            <a:pPr marL="342900" lvl="1" indent="0">
              <a:buNone/>
            </a:pPr>
            <a:endParaRPr lang="sv-SE" sz="2000" dirty="0">
              <a:solidFill>
                <a:schemeClr val="accent6"/>
              </a:solidFill>
            </a:endParaRPr>
          </a:p>
          <a:p>
            <a:pPr marL="0" indent="0">
              <a:buNone/>
            </a:pPr>
            <a:endParaRPr lang="sv-SE" sz="2000" dirty="0"/>
          </a:p>
          <a:p>
            <a:pPr marL="342900" lvl="1" indent="0">
              <a:buNone/>
            </a:pPr>
            <a:endParaRPr lang="sv-SE" sz="2000" dirty="0">
              <a:solidFill>
                <a:schemeClr val="accent6"/>
              </a:solidFill>
            </a:endParaRPr>
          </a:p>
          <a:p>
            <a:pPr lvl="1"/>
            <a:endParaRPr lang="sv-SE" sz="2000" dirty="0">
              <a:solidFill>
                <a:schemeClr val="accent6"/>
              </a:solidFill>
            </a:endParaRPr>
          </a:p>
          <a:p>
            <a:endParaRPr lang="sv-SE" sz="2000" dirty="0"/>
          </a:p>
          <a:p>
            <a:pPr marL="0" indent="0">
              <a:buNone/>
            </a:pPr>
            <a:endParaRPr lang="sv-SE" sz="2000" dirty="0"/>
          </a:p>
          <a:p>
            <a:pPr marL="342900" lvl="1" indent="0">
              <a:buNone/>
            </a:pPr>
            <a:endParaRPr lang="sv-SE" sz="2000" dirty="0">
              <a:solidFill>
                <a:schemeClr val="accent6"/>
              </a:solidFill>
            </a:endParaRPr>
          </a:p>
        </p:txBody>
      </p:sp>
    </p:spTree>
    <p:extLst>
      <p:ext uri="{BB962C8B-B14F-4D97-AF65-F5344CB8AC3E}">
        <p14:creationId xmlns:p14="http://schemas.microsoft.com/office/powerpoint/2010/main" val="1184238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nvPr>
        </p:nvGraphicFramePr>
        <p:xfrm>
          <a:off x="2687117" y="65841"/>
          <a:ext cx="5647334" cy="6576062"/>
        </p:xfrm>
        <a:graphic>
          <a:graphicData uri="http://schemas.openxmlformats.org/drawingml/2006/table">
            <a:tbl>
              <a:tblPr firstRow="1" firstCol="1" bandRow="1">
                <a:tableStyleId>{93296810-A885-4BE3-A3E7-6D5BEEA58F35}</a:tableStyleId>
              </a:tblPr>
              <a:tblGrid>
                <a:gridCol w="941006">
                  <a:extLst>
                    <a:ext uri="{9D8B030D-6E8A-4147-A177-3AD203B41FA5}">
                      <a16:colId xmlns:a16="http://schemas.microsoft.com/office/drawing/2014/main" val="352490509"/>
                    </a:ext>
                  </a:extLst>
                </a:gridCol>
                <a:gridCol w="617131">
                  <a:extLst>
                    <a:ext uri="{9D8B030D-6E8A-4147-A177-3AD203B41FA5}">
                      <a16:colId xmlns:a16="http://schemas.microsoft.com/office/drawing/2014/main" val="3455551967"/>
                    </a:ext>
                  </a:extLst>
                </a:gridCol>
                <a:gridCol w="4089197">
                  <a:extLst>
                    <a:ext uri="{9D8B030D-6E8A-4147-A177-3AD203B41FA5}">
                      <a16:colId xmlns:a16="http://schemas.microsoft.com/office/drawing/2014/main" val="256896043"/>
                    </a:ext>
                  </a:extLst>
                </a:gridCol>
              </a:tblGrid>
              <a:tr h="146475">
                <a:tc>
                  <a:txBody>
                    <a:bodyPr/>
                    <a:lstStyle/>
                    <a:p>
                      <a:pPr>
                        <a:spcAft>
                          <a:spcPts val="0"/>
                        </a:spcAft>
                      </a:pPr>
                      <a:endParaRPr lang="sv-SE" sz="600" dirty="0">
                        <a:effectLst/>
                        <a:latin typeface="Calibri" panose="020F0502020204030204" pitchFamily="34" charset="0"/>
                        <a:ea typeface="Calibri" panose="020F0502020204030204" pitchFamily="34" charset="0"/>
                      </a:endParaRPr>
                    </a:p>
                  </a:txBody>
                  <a:tcPr marL="35428" marR="35428" marT="0" marB="0"/>
                </a:tc>
                <a:tc gridSpan="2">
                  <a:txBody>
                    <a:bodyPr/>
                    <a:lstStyle/>
                    <a:p>
                      <a:pPr>
                        <a:spcAft>
                          <a:spcPts val="0"/>
                        </a:spcAft>
                      </a:pPr>
                      <a:endParaRPr lang="sv-SE" sz="600" dirty="0">
                        <a:effectLst/>
                        <a:latin typeface="Calibri" panose="020F0502020204030204" pitchFamily="34" charset="0"/>
                        <a:ea typeface="Calibri" panose="020F0502020204030204" pitchFamily="34" charset="0"/>
                      </a:endParaRPr>
                    </a:p>
                  </a:txBody>
                  <a:tcPr marL="35428" marR="35428" marT="0" marB="0">
                    <a:lnR w="12700" cmpd="sng">
                      <a:noFill/>
                    </a:lnR>
                  </a:tcPr>
                </a:tc>
                <a:tc hMerge="1">
                  <a:txBody>
                    <a:bodyPr/>
                    <a:lstStyle/>
                    <a:p>
                      <a:endParaRPr lang="sv-SE"/>
                    </a:p>
                  </a:txBody>
                  <a:tcPr/>
                </a:tc>
                <a:extLst>
                  <a:ext uri="{0D108BD9-81ED-4DB2-BD59-A6C34878D82A}">
                    <a16:rowId xmlns:a16="http://schemas.microsoft.com/office/drawing/2014/main" val="3292654999"/>
                  </a:ext>
                </a:extLst>
              </a:tr>
              <a:tr h="425494">
                <a:tc>
                  <a:txBody>
                    <a:bodyPr/>
                    <a:lstStyle/>
                    <a:p>
                      <a:pPr algn="ctr">
                        <a:spcAft>
                          <a:spcPts val="0"/>
                        </a:spcAft>
                      </a:pPr>
                      <a:r>
                        <a:rPr lang="sv-SE" sz="1100" dirty="0">
                          <a:effectLst/>
                        </a:rPr>
                        <a:t>13.00</a:t>
                      </a:r>
                      <a:endParaRPr lang="sv-SE" sz="1100" dirty="0">
                        <a:effectLst/>
                        <a:latin typeface="Calibri" panose="020F0502020204030204" pitchFamily="34" charset="0"/>
                        <a:ea typeface="Calibri" panose="020F0502020204030204" pitchFamily="34" charset="0"/>
                      </a:endParaRPr>
                    </a:p>
                  </a:txBody>
                  <a:tcPr marL="35428" marR="35428" marT="0" marB="0" anchor="ctr"/>
                </a:tc>
                <a:tc gridSpan="2">
                  <a:txBody>
                    <a:bodyPr/>
                    <a:lstStyle/>
                    <a:p>
                      <a:pPr>
                        <a:spcAft>
                          <a:spcPts val="0"/>
                        </a:spcAft>
                      </a:pPr>
                      <a:r>
                        <a:rPr lang="sv-SE" sz="1050" b="1" dirty="0">
                          <a:effectLst/>
                        </a:rPr>
                        <a:t>Välkommen</a:t>
                      </a:r>
                      <a:r>
                        <a:rPr lang="sv-SE" sz="1050" b="1" baseline="0" dirty="0">
                          <a:effectLst/>
                        </a:rPr>
                        <a:t> - </a:t>
                      </a:r>
                      <a:r>
                        <a:rPr lang="sv-SE" sz="1050" b="1" dirty="0">
                          <a:effectLst/>
                        </a:rPr>
                        <a:t>Reflektioner efter den 25 maj</a:t>
                      </a:r>
                      <a:endParaRPr lang="sv-SE" sz="1050" b="1" dirty="0">
                        <a:effectLst/>
                        <a:latin typeface="Calibri" panose="020F0502020204030204" pitchFamily="34" charset="0"/>
                        <a:ea typeface="Calibri" panose="020F0502020204030204" pitchFamily="34" charset="0"/>
                      </a:endParaRPr>
                    </a:p>
                  </a:txBody>
                  <a:tcPr marL="35428" marR="35428" marT="0" marB="0" anchor="ctr">
                    <a:lnR w="12700" cmpd="sng">
                      <a:noFill/>
                    </a:lnR>
                  </a:tcPr>
                </a:tc>
                <a:tc hMerge="1">
                  <a:txBody>
                    <a:bodyPr/>
                    <a:lstStyle/>
                    <a:p>
                      <a:endParaRPr lang="sv-SE"/>
                    </a:p>
                  </a:txBody>
                  <a:tcPr/>
                </a:tc>
                <a:extLst>
                  <a:ext uri="{0D108BD9-81ED-4DB2-BD59-A6C34878D82A}">
                    <a16:rowId xmlns:a16="http://schemas.microsoft.com/office/drawing/2014/main" val="1799045223"/>
                  </a:ext>
                </a:extLst>
              </a:tr>
              <a:tr h="425494">
                <a:tc>
                  <a:txBody>
                    <a:bodyPr/>
                    <a:lstStyle/>
                    <a:p>
                      <a:pPr algn="ctr">
                        <a:spcAft>
                          <a:spcPts val="0"/>
                        </a:spcAft>
                      </a:pPr>
                      <a:r>
                        <a:rPr lang="sv-SE" sz="1100" dirty="0">
                          <a:effectLst/>
                        </a:rPr>
                        <a:t>13.20</a:t>
                      </a:r>
                      <a:endParaRPr lang="sv-SE" sz="1100" dirty="0">
                        <a:effectLst/>
                        <a:latin typeface="Calibri" panose="020F0502020204030204" pitchFamily="34" charset="0"/>
                        <a:ea typeface="Calibri" panose="020F0502020204030204" pitchFamily="34" charset="0"/>
                      </a:endParaRPr>
                    </a:p>
                  </a:txBody>
                  <a:tcPr marL="35428" marR="35428" marT="0" marB="0" anchor="ctr"/>
                </a:tc>
                <a:tc gridSpan="2">
                  <a:txBody>
                    <a:bodyPr/>
                    <a:lstStyle/>
                    <a:p>
                      <a:pPr>
                        <a:spcAft>
                          <a:spcPts val="0"/>
                        </a:spcAft>
                      </a:pPr>
                      <a:r>
                        <a:rPr lang="sv-SE" sz="1050" b="1" dirty="0">
                          <a:effectLst/>
                        </a:rPr>
                        <a:t>Tillsyn och efterlevnad - Vad är på gång?</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050" dirty="0">
                          <a:effectLst/>
                        </a:rPr>
                        <a:t>Datainspektionen</a:t>
                      </a:r>
                      <a:endParaRPr lang="sv-SE" sz="1050" b="0" dirty="0">
                        <a:effectLst/>
                      </a:endParaRPr>
                    </a:p>
                  </a:txBody>
                  <a:tcPr marL="35428" marR="35428" marT="0" marB="0" anchor="ctr">
                    <a:lnR w="12700" cmpd="sng">
                      <a:noFill/>
                    </a:lnR>
                  </a:tcPr>
                </a:tc>
                <a:tc hMerge="1">
                  <a:txBody>
                    <a:bodyPr/>
                    <a:lstStyle/>
                    <a:p>
                      <a:endParaRPr lang="sv-SE"/>
                    </a:p>
                  </a:txBody>
                  <a:tcPr/>
                </a:tc>
                <a:extLst>
                  <a:ext uri="{0D108BD9-81ED-4DB2-BD59-A6C34878D82A}">
                    <a16:rowId xmlns:a16="http://schemas.microsoft.com/office/drawing/2014/main" val="1122709331"/>
                  </a:ext>
                </a:extLst>
              </a:tr>
              <a:tr h="425494">
                <a:tc>
                  <a:txBody>
                    <a:bodyPr/>
                    <a:lstStyle/>
                    <a:p>
                      <a:pPr algn="ctr">
                        <a:spcAft>
                          <a:spcPts val="0"/>
                        </a:spcAft>
                      </a:pPr>
                      <a:r>
                        <a:rPr lang="sv-SE" sz="1100" dirty="0">
                          <a:effectLst/>
                        </a:rPr>
                        <a:t>14.10</a:t>
                      </a:r>
                      <a:endParaRPr lang="sv-SE" sz="1100" dirty="0">
                        <a:effectLst/>
                        <a:latin typeface="Calibri" panose="020F0502020204030204" pitchFamily="34" charset="0"/>
                        <a:ea typeface="Calibri" panose="020F0502020204030204" pitchFamily="34" charset="0"/>
                      </a:endParaRPr>
                    </a:p>
                  </a:txBody>
                  <a:tcPr marL="35428" marR="35428" marT="0" marB="0" anchor="ctr"/>
                </a:tc>
                <a:tc gridSpan="2">
                  <a:txBody>
                    <a:bodyPr/>
                    <a:lstStyle/>
                    <a:p>
                      <a:pPr>
                        <a:spcAft>
                          <a:spcPts val="0"/>
                        </a:spcAft>
                      </a:pPr>
                      <a:r>
                        <a:rPr lang="en-US" sz="1050" b="1" dirty="0">
                          <a:effectLst/>
                        </a:rPr>
                        <a:t>International transfers and </a:t>
                      </a:r>
                      <a:r>
                        <a:rPr lang="en-US" sz="1050" b="1" dirty="0" err="1">
                          <a:effectLst/>
                        </a:rPr>
                        <a:t>Brexit</a:t>
                      </a:r>
                      <a:endParaRPr lang="en-US" sz="1050" b="1" dirty="0">
                        <a:effectLst/>
                      </a:endParaRPr>
                    </a:p>
                    <a:p>
                      <a:pPr>
                        <a:spcAft>
                          <a:spcPts val="0"/>
                        </a:spcAft>
                      </a:pPr>
                      <a:r>
                        <a:rPr lang="en-US" sz="1050" dirty="0">
                          <a:effectLst/>
                        </a:rPr>
                        <a:t>Robert Bond, </a:t>
                      </a:r>
                      <a:r>
                        <a:rPr lang="en-US" sz="1050" dirty="0" err="1">
                          <a:effectLst/>
                        </a:rPr>
                        <a:t>Dataskyddsexpert</a:t>
                      </a:r>
                      <a:r>
                        <a:rPr lang="en-US" sz="1050" dirty="0">
                          <a:effectLst/>
                        </a:rPr>
                        <a:t> </a:t>
                      </a:r>
                      <a:r>
                        <a:rPr lang="en-US" sz="1050" dirty="0" err="1">
                          <a:effectLst/>
                        </a:rPr>
                        <a:t>Bristows</a:t>
                      </a:r>
                      <a:r>
                        <a:rPr lang="en-US" sz="1050" dirty="0">
                          <a:effectLst/>
                        </a:rPr>
                        <a:t> (UK)</a:t>
                      </a:r>
                      <a:endParaRPr lang="sv-SE" sz="1050" dirty="0">
                        <a:effectLst/>
                        <a:latin typeface="Calibri" panose="020F0502020204030204" pitchFamily="34" charset="0"/>
                        <a:ea typeface="Calibri" panose="020F0502020204030204" pitchFamily="34" charset="0"/>
                      </a:endParaRPr>
                    </a:p>
                  </a:txBody>
                  <a:tcPr marL="35428" marR="35428" marT="0" marB="0" anchor="ctr">
                    <a:lnR w="12700" cmpd="sng">
                      <a:noFill/>
                    </a:lnR>
                  </a:tcPr>
                </a:tc>
                <a:tc hMerge="1">
                  <a:txBody>
                    <a:bodyPr/>
                    <a:lstStyle/>
                    <a:p>
                      <a:endParaRPr lang="sv-SE"/>
                    </a:p>
                  </a:txBody>
                  <a:tcPr/>
                </a:tc>
                <a:extLst>
                  <a:ext uri="{0D108BD9-81ED-4DB2-BD59-A6C34878D82A}">
                    <a16:rowId xmlns:a16="http://schemas.microsoft.com/office/drawing/2014/main" val="2790346094"/>
                  </a:ext>
                </a:extLst>
              </a:tr>
              <a:tr h="512358">
                <a:tc>
                  <a:txBody>
                    <a:bodyPr/>
                    <a:lstStyle/>
                    <a:p>
                      <a:pPr algn="ctr">
                        <a:spcAft>
                          <a:spcPts val="0"/>
                        </a:spcAft>
                      </a:pPr>
                      <a:r>
                        <a:rPr lang="sv-SE" sz="1100" dirty="0">
                          <a:effectLst/>
                        </a:rPr>
                        <a:t>14.50</a:t>
                      </a:r>
                      <a:endParaRPr lang="sv-SE" sz="1100" dirty="0">
                        <a:effectLst/>
                        <a:latin typeface="Calibri" panose="020F0502020204030204" pitchFamily="34" charset="0"/>
                        <a:ea typeface="Calibri" panose="020F0502020204030204" pitchFamily="34" charset="0"/>
                      </a:endParaRPr>
                    </a:p>
                  </a:txBody>
                  <a:tcPr marL="35428" marR="35428" marT="0" marB="0" anchor="ctr"/>
                </a:tc>
                <a:tc gridSpan="2">
                  <a:txBody>
                    <a:bodyPr/>
                    <a:lstStyle/>
                    <a:p>
                      <a:pPr>
                        <a:spcAft>
                          <a:spcPts val="0"/>
                        </a:spcAft>
                      </a:pPr>
                      <a:r>
                        <a:rPr lang="sv-SE" sz="1050" b="1" dirty="0">
                          <a:effectLst/>
                        </a:rPr>
                        <a:t>Fika</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050" i="1" dirty="0">
                          <a:effectLst/>
                        </a:rPr>
                        <a:t>Under fikan tillhandahåller Delphi en frågehörna där du kan ställa alla frågor du har</a:t>
                      </a:r>
                      <a:endParaRPr lang="sv-SE" sz="1050" i="1" dirty="0">
                        <a:effectLst/>
                        <a:latin typeface="Calibri" panose="020F0502020204030204" pitchFamily="34" charset="0"/>
                        <a:ea typeface="Calibri" panose="020F0502020204030204" pitchFamily="34" charset="0"/>
                      </a:endParaRPr>
                    </a:p>
                  </a:txBody>
                  <a:tcPr marL="35428" marR="35428" marT="0" marB="0" anchor="ctr">
                    <a:lnR w="12700" cmpd="sng">
                      <a:noFill/>
                    </a:lnR>
                  </a:tcPr>
                </a:tc>
                <a:tc hMerge="1">
                  <a:txBody>
                    <a:bodyPr/>
                    <a:lstStyle/>
                    <a:p>
                      <a:endParaRPr lang="sv-SE"/>
                    </a:p>
                  </a:txBody>
                  <a:tcPr/>
                </a:tc>
                <a:extLst>
                  <a:ext uri="{0D108BD9-81ED-4DB2-BD59-A6C34878D82A}">
                    <a16:rowId xmlns:a16="http://schemas.microsoft.com/office/drawing/2014/main" val="2690404721"/>
                  </a:ext>
                </a:extLst>
              </a:tr>
              <a:tr h="425494">
                <a:tc>
                  <a:txBody>
                    <a:bodyPr/>
                    <a:lstStyle/>
                    <a:p>
                      <a:pPr algn="ctr">
                        <a:spcAft>
                          <a:spcPts val="0"/>
                        </a:spcAft>
                      </a:pPr>
                      <a:r>
                        <a:rPr lang="sv-SE" sz="1100" dirty="0">
                          <a:effectLst/>
                        </a:rPr>
                        <a:t>15.10</a:t>
                      </a:r>
                      <a:endParaRPr lang="sv-SE" sz="1100" dirty="0">
                        <a:effectLst/>
                        <a:latin typeface="Calibri" panose="020F0502020204030204" pitchFamily="34" charset="0"/>
                        <a:ea typeface="Calibri" panose="020F0502020204030204" pitchFamily="34" charset="0"/>
                      </a:endParaRPr>
                    </a:p>
                  </a:txBody>
                  <a:tcPr marL="35428" marR="35428" marT="0" marB="0" anchor="ctr"/>
                </a:tc>
                <a:tc>
                  <a:txBody>
                    <a:bodyPr/>
                    <a:lstStyle/>
                    <a:p>
                      <a:pPr>
                        <a:spcAft>
                          <a:spcPts val="0"/>
                        </a:spcAft>
                      </a:pPr>
                      <a:r>
                        <a:rPr lang="sv-SE" sz="1050" b="1" dirty="0">
                          <a:effectLst/>
                        </a:rPr>
                        <a:t>Spår A. </a:t>
                      </a:r>
                      <a:endParaRPr lang="sv-SE" sz="1050" dirty="0">
                        <a:effectLst/>
                        <a:latin typeface="Calibri" panose="020F0502020204030204" pitchFamily="34" charset="0"/>
                        <a:ea typeface="Calibri" panose="020F0502020204030204" pitchFamily="34" charset="0"/>
                      </a:endParaRPr>
                    </a:p>
                  </a:txBody>
                  <a:tcPr marL="35428" marR="35428" marT="0" marB="0" anchor="ctr"/>
                </a:tc>
                <a:tc>
                  <a:txBody>
                    <a:bodyPr/>
                    <a:lstStyle/>
                    <a:p>
                      <a:pPr>
                        <a:spcAft>
                          <a:spcPts val="0"/>
                        </a:spcAft>
                      </a:pPr>
                      <a:r>
                        <a:rPr lang="sv-SE" sz="1050" b="1" dirty="0">
                          <a:effectLst/>
                        </a:rPr>
                        <a:t>Checklista vid köp av IT – tjänster och produkter </a:t>
                      </a:r>
                    </a:p>
                    <a:p>
                      <a:pPr>
                        <a:spcAft>
                          <a:spcPts val="0"/>
                        </a:spcAft>
                      </a:pPr>
                      <a:r>
                        <a:rPr lang="sv-SE" sz="1050" dirty="0">
                          <a:effectLst/>
                        </a:rPr>
                        <a:t>Agnes Hammarstrand och Fredrik Larsson, Delphi</a:t>
                      </a:r>
                      <a:endParaRPr lang="sv-SE" sz="1050" dirty="0">
                        <a:effectLst/>
                        <a:latin typeface="Calibri" panose="020F0502020204030204" pitchFamily="34" charset="0"/>
                        <a:ea typeface="Calibri" panose="020F0502020204030204" pitchFamily="34" charset="0"/>
                      </a:endParaRPr>
                    </a:p>
                  </a:txBody>
                  <a:tcPr marL="35428" marR="35428" marT="0" marB="0" anchor="ctr"/>
                </a:tc>
                <a:extLst>
                  <a:ext uri="{0D108BD9-81ED-4DB2-BD59-A6C34878D82A}">
                    <a16:rowId xmlns:a16="http://schemas.microsoft.com/office/drawing/2014/main" val="1862358013"/>
                  </a:ext>
                </a:extLst>
              </a:tr>
              <a:tr h="515670">
                <a:tc>
                  <a:txBody>
                    <a:bodyPr/>
                    <a:lstStyle/>
                    <a:p>
                      <a:pPr algn="ctr">
                        <a:spcAft>
                          <a:spcPts val="0"/>
                        </a:spcAft>
                      </a:pPr>
                      <a:endParaRPr lang="sv-SE" sz="1100" dirty="0">
                        <a:effectLst/>
                        <a:latin typeface="Calibri" panose="020F0502020204030204" pitchFamily="34" charset="0"/>
                        <a:ea typeface="Calibri" panose="020F0502020204030204" pitchFamily="34" charset="0"/>
                      </a:endParaRPr>
                    </a:p>
                  </a:txBody>
                  <a:tcPr marL="35428" marR="35428" marT="0" marB="0" anchor="ctr"/>
                </a:tc>
                <a:tc>
                  <a:txBody>
                    <a:bodyPr/>
                    <a:lstStyle/>
                    <a:p>
                      <a:pPr>
                        <a:spcAft>
                          <a:spcPts val="0"/>
                        </a:spcAft>
                      </a:pPr>
                      <a:r>
                        <a:rPr lang="sv-SE" sz="1050" b="1" dirty="0">
                          <a:effectLst/>
                        </a:rPr>
                        <a:t>Spår B. </a:t>
                      </a:r>
                      <a:endParaRPr lang="sv-SE" sz="1050" dirty="0">
                        <a:effectLst/>
                        <a:latin typeface="Calibri" panose="020F0502020204030204" pitchFamily="34" charset="0"/>
                        <a:ea typeface="Calibri" panose="020F0502020204030204" pitchFamily="34" charset="0"/>
                      </a:endParaRPr>
                    </a:p>
                  </a:txBody>
                  <a:tcPr marL="35428" marR="35428" marT="0" marB="0" anchor="ctr"/>
                </a:tc>
                <a:tc>
                  <a:txBody>
                    <a:bodyPr/>
                    <a:lstStyle/>
                    <a:p>
                      <a:pPr>
                        <a:spcAft>
                          <a:spcPts val="0"/>
                        </a:spcAft>
                      </a:pPr>
                      <a:r>
                        <a:rPr lang="sv-SE" sz="1050" b="1" dirty="0">
                          <a:effectLst/>
                        </a:rPr>
                        <a:t>AI</a:t>
                      </a:r>
                      <a:r>
                        <a:rPr lang="sv-SE" sz="1050" b="1" baseline="0" dirty="0">
                          <a:effectLst/>
                        </a:rPr>
                        <a:t> och GDPR</a:t>
                      </a:r>
                    </a:p>
                    <a:p>
                      <a:pPr>
                        <a:spcAft>
                          <a:spcPts val="0"/>
                        </a:spcAft>
                      </a:pPr>
                      <a:r>
                        <a:rPr lang="sv-SE" sz="1050" b="0" baseline="0" dirty="0">
                          <a:effectLst/>
                          <a:latin typeface="+mn-lt"/>
                          <a:ea typeface="Calibri" panose="020F0502020204030204" pitchFamily="34" charset="0"/>
                        </a:rPr>
                        <a:t>Johan Engdahl och Anna Ersson</a:t>
                      </a:r>
                      <a:endParaRPr lang="sv-SE" sz="1050" b="0" dirty="0">
                        <a:effectLst/>
                        <a:latin typeface="+mn-lt"/>
                        <a:ea typeface="Calibri" panose="020F0502020204030204" pitchFamily="34" charset="0"/>
                      </a:endParaRPr>
                    </a:p>
                  </a:txBody>
                  <a:tcPr marL="35428" marR="35428" marT="0" marB="0" anchor="ctr"/>
                </a:tc>
                <a:extLst>
                  <a:ext uri="{0D108BD9-81ED-4DB2-BD59-A6C34878D82A}">
                    <a16:rowId xmlns:a16="http://schemas.microsoft.com/office/drawing/2014/main" val="2007068466"/>
                  </a:ext>
                </a:extLst>
              </a:tr>
              <a:tr h="515670">
                <a:tc>
                  <a:txBody>
                    <a:bodyPr/>
                    <a:lstStyle/>
                    <a:p>
                      <a:pPr algn="ctr">
                        <a:spcAft>
                          <a:spcPts val="0"/>
                        </a:spcAft>
                      </a:pPr>
                      <a:endParaRPr lang="sv-SE" sz="1100" dirty="0">
                        <a:effectLst/>
                        <a:latin typeface="Calibri" panose="020F0502020204030204" pitchFamily="34" charset="0"/>
                        <a:ea typeface="Calibri" panose="020F0502020204030204" pitchFamily="34" charset="0"/>
                      </a:endParaRPr>
                    </a:p>
                  </a:txBody>
                  <a:tcPr marL="35428" marR="35428" marT="0" marB="0" anchor="ctr"/>
                </a:tc>
                <a:tc>
                  <a:txBody>
                    <a:bodyPr/>
                    <a:lstStyle/>
                    <a:p>
                      <a:pPr>
                        <a:spcAft>
                          <a:spcPts val="0"/>
                        </a:spcAft>
                      </a:pPr>
                      <a:r>
                        <a:rPr lang="sv-SE" sz="1050" b="1" dirty="0">
                          <a:effectLst/>
                        </a:rPr>
                        <a:t>Spår C. </a:t>
                      </a:r>
                      <a:endParaRPr lang="sv-SE" sz="1050" dirty="0">
                        <a:effectLst/>
                        <a:latin typeface="Calibri" panose="020F0502020204030204" pitchFamily="34" charset="0"/>
                        <a:ea typeface="Calibri" panose="020F0502020204030204" pitchFamily="34" charset="0"/>
                      </a:endParaRPr>
                    </a:p>
                  </a:txBody>
                  <a:tcPr marL="35428" marR="35428" marT="0" marB="0" anchor="ctr"/>
                </a:tc>
                <a:tc>
                  <a:txBody>
                    <a:bodyPr/>
                    <a:lstStyle/>
                    <a:p>
                      <a:pPr>
                        <a:spcAft>
                          <a:spcPts val="0"/>
                        </a:spcAft>
                      </a:pPr>
                      <a:r>
                        <a:rPr lang="sv-SE" sz="1050" b="1" dirty="0" err="1">
                          <a:effectLst/>
                        </a:rPr>
                        <a:t>Retentionprojekt</a:t>
                      </a:r>
                      <a:r>
                        <a:rPr lang="sv-SE" sz="1050" b="1" dirty="0">
                          <a:effectLst/>
                        </a:rPr>
                        <a:t> i en global organisation </a:t>
                      </a:r>
                    </a:p>
                    <a:p>
                      <a:pPr>
                        <a:spcAft>
                          <a:spcPts val="0"/>
                        </a:spcAft>
                      </a:pPr>
                      <a:r>
                        <a:rPr lang="sv-SE" sz="1050" dirty="0">
                          <a:effectLst/>
                        </a:rPr>
                        <a:t>Augusta </a:t>
                      </a:r>
                      <a:r>
                        <a:rPr lang="sv-SE" sz="1050" dirty="0" err="1">
                          <a:effectLst/>
                        </a:rPr>
                        <a:t>Speiser</a:t>
                      </a:r>
                      <a:r>
                        <a:rPr lang="sv-SE" sz="1050" dirty="0">
                          <a:effectLst/>
                        </a:rPr>
                        <a:t>,</a:t>
                      </a:r>
                      <a:r>
                        <a:rPr lang="sv-SE" sz="1050" baseline="0" dirty="0">
                          <a:effectLst/>
                        </a:rPr>
                        <a:t> DPO </a:t>
                      </a:r>
                      <a:r>
                        <a:rPr lang="sv-SE" sz="1050" baseline="0" dirty="0" err="1">
                          <a:effectLst/>
                        </a:rPr>
                        <a:t>Dentsply</a:t>
                      </a:r>
                      <a:r>
                        <a:rPr lang="sv-SE" sz="1050" baseline="0" dirty="0">
                          <a:effectLst/>
                        </a:rPr>
                        <a:t> </a:t>
                      </a:r>
                      <a:r>
                        <a:rPr lang="sv-SE" sz="1050" baseline="0" dirty="0" err="1">
                          <a:effectLst/>
                        </a:rPr>
                        <a:t>Sirona</a:t>
                      </a:r>
                      <a:endParaRPr lang="sv-SE" sz="1050" dirty="0">
                        <a:effectLst/>
                        <a:latin typeface="Calibri" panose="020F0502020204030204" pitchFamily="34" charset="0"/>
                        <a:ea typeface="Calibri" panose="020F0502020204030204" pitchFamily="34" charset="0"/>
                      </a:endParaRPr>
                    </a:p>
                  </a:txBody>
                  <a:tcPr marL="35428" marR="35428" marT="0" marB="0" anchor="ctr"/>
                </a:tc>
                <a:extLst>
                  <a:ext uri="{0D108BD9-81ED-4DB2-BD59-A6C34878D82A}">
                    <a16:rowId xmlns:a16="http://schemas.microsoft.com/office/drawing/2014/main" val="827988482"/>
                  </a:ext>
                </a:extLst>
              </a:tr>
              <a:tr h="425494">
                <a:tc>
                  <a:txBody>
                    <a:bodyPr/>
                    <a:lstStyle/>
                    <a:p>
                      <a:pPr algn="ctr">
                        <a:spcAft>
                          <a:spcPts val="0"/>
                        </a:spcAft>
                      </a:pPr>
                      <a:r>
                        <a:rPr lang="sv-SE" sz="1100" dirty="0">
                          <a:effectLst/>
                        </a:rPr>
                        <a:t>15:50</a:t>
                      </a:r>
                      <a:endParaRPr lang="sv-SE" sz="1100" dirty="0">
                        <a:effectLst/>
                        <a:latin typeface="Calibri" panose="020F0502020204030204" pitchFamily="34" charset="0"/>
                        <a:ea typeface="Calibri" panose="020F0502020204030204" pitchFamily="34" charset="0"/>
                      </a:endParaRPr>
                    </a:p>
                  </a:txBody>
                  <a:tcPr marL="35428" marR="35428" marT="0" marB="0" anchor="ctr"/>
                </a:tc>
                <a:tc>
                  <a:txBody>
                    <a:bodyPr/>
                    <a:lstStyle/>
                    <a:p>
                      <a:pPr>
                        <a:spcAft>
                          <a:spcPts val="0"/>
                        </a:spcAft>
                      </a:pPr>
                      <a:r>
                        <a:rPr lang="sv-SE" sz="1050" b="1" dirty="0">
                          <a:effectLst/>
                        </a:rPr>
                        <a:t>Spår A. </a:t>
                      </a:r>
                      <a:endParaRPr lang="sv-SE" sz="1050" dirty="0">
                        <a:effectLst/>
                        <a:latin typeface="Calibri" panose="020F0502020204030204" pitchFamily="34" charset="0"/>
                        <a:ea typeface="Calibri" panose="020F0502020204030204" pitchFamily="34" charset="0"/>
                      </a:endParaRPr>
                    </a:p>
                  </a:txBody>
                  <a:tcPr marL="35428" marR="35428" marT="0" marB="0" anchor="ctr"/>
                </a:tc>
                <a:tc>
                  <a:txBody>
                    <a:bodyPr/>
                    <a:lstStyle/>
                    <a:p>
                      <a:pPr marL="0" marR="0" lvl="0" indent="0" algn="l" defTabSz="685800" rtl="0" eaLnBrk="1" fontAlgn="auto" latinLnBrk="0" hangingPunct="1">
                        <a:lnSpc>
                          <a:spcPct val="100000"/>
                        </a:lnSpc>
                        <a:spcBef>
                          <a:spcPts val="0"/>
                        </a:spcBef>
                        <a:spcAft>
                          <a:spcPts val="1200"/>
                        </a:spcAft>
                        <a:buClrTx/>
                        <a:buSzTx/>
                        <a:buFontTx/>
                        <a:buNone/>
                        <a:tabLst/>
                        <a:defRPr/>
                      </a:pPr>
                      <a:r>
                        <a:rPr lang="sv-SE" sz="1050" b="1" dirty="0">
                          <a:effectLst/>
                        </a:rPr>
                        <a:t>Spårning på nätet </a:t>
                      </a:r>
                      <a:br>
                        <a:rPr lang="sv-SE" sz="1050" dirty="0">
                          <a:effectLst/>
                        </a:rPr>
                      </a:br>
                      <a:r>
                        <a:rPr lang="sv-SE" sz="1050" kern="1200" dirty="0">
                          <a:effectLst/>
                        </a:rPr>
                        <a:t>Anders Willstedt, </a:t>
                      </a:r>
                      <a:r>
                        <a:rPr lang="sv-SE" sz="1050" kern="1200" dirty="0" err="1">
                          <a:effectLst/>
                        </a:rPr>
                        <a:t>Conzentio</a:t>
                      </a:r>
                      <a:endParaRPr lang="sv-SE" sz="1050" dirty="0">
                        <a:effectLst/>
                        <a:latin typeface="Calibri" panose="020F0502020204030204" pitchFamily="34" charset="0"/>
                        <a:ea typeface="Calibri" panose="020F0502020204030204" pitchFamily="34" charset="0"/>
                      </a:endParaRPr>
                    </a:p>
                  </a:txBody>
                  <a:tcPr marL="35428" marR="35428" marT="0" marB="0" anchor="ctr"/>
                </a:tc>
                <a:extLst>
                  <a:ext uri="{0D108BD9-81ED-4DB2-BD59-A6C34878D82A}">
                    <a16:rowId xmlns:a16="http://schemas.microsoft.com/office/drawing/2014/main" val="3114741755"/>
                  </a:ext>
                </a:extLst>
              </a:tr>
              <a:tr h="425494">
                <a:tc>
                  <a:txBody>
                    <a:bodyPr/>
                    <a:lstStyle/>
                    <a:p>
                      <a:pPr algn="ctr">
                        <a:spcAft>
                          <a:spcPts val="0"/>
                        </a:spcAft>
                      </a:pPr>
                      <a:endParaRPr lang="sv-SE" sz="1100" dirty="0">
                        <a:effectLst/>
                        <a:latin typeface="Calibri" panose="020F0502020204030204" pitchFamily="34" charset="0"/>
                        <a:ea typeface="Calibri" panose="020F0502020204030204" pitchFamily="34" charset="0"/>
                      </a:endParaRPr>
                    </a:p>
                  </a:txBody>
                  <a:tcPr marL="35428" marR="35428" marT="0" marB="0" anchor="ctr"/>
                </a:tc>
                <a:tc>
                  <a:txBody>
                    <a:bodyPr/>
                    <a:lstStyle/>
                    <a:p>
                      <a:pPr>
                        <a:spcAft>
                          <a:spcPts val="0"/>
                        </a:spcAft>
                      </a:pPr>
                      <a:r>
                        <a:rPr lang="sv-SE" sz="1050" b="1" dirty="0">
                          <a:effectLst/>
                        </a:rPr>
                        <a:t>Spår B. </a:t>
                      </a:r>
                      <a:endParaRPr lang="sv-SE" sz="1050" dirty="0">
                        <a:effectLst/>
                        <a:latin typeface="Calibri" panose="020F0502020204030204" pitchFamily="34" charset="0"/>
                        <a:ea typeface="Calibri" panose="020F0502020204030204" pitchFamily="34" charset="0"/>
                      </a:endParaRPr>
                    </a:p>
                  </a:txBody>
                  <a:tcPr marL="35428" marR="35428" marT="0" marB="0" anchor="ctr"/>
                </a:tc>
                <a:tc>
                  <a:txBody>
                    <a:bodyPr/>
                    <a:lstStyle/>
                    <a:p>
                      <a:pPr>
                        <a:spcAft>
                          <a:spcPts val="0"/>
                        </a:spcAft>
                      </a:pPr>
                      <a:r>
                        <a:rPr lang="sv-SE" sz="1050" b="1" dirty="0">
                          <a:effectLst/>
                        </a:rPr>
                        <a:t>Rättsprocesser under GDPR</a:t>
                      </a:r>
                    </a:p>
                    <a:p>
                      <a:pPr>
                        <a:spcAft>
                          <a:spcPts val="0"/>
                        </a:spcAft>
                      </a:pPr>
                      <a:r>
                        <a:rPr lang="sv-SE" sz="1050" dirty="0">
                          <a:effectLst/>
                        </a:rPr>
                        <a:t>Henrik Bengtsson, Delphi</a:t>
                      </a:r>
                      <a:endParaRPr lang="sv-SE" sz="1050" dirty="0">
                        <a:effectLst/>
                        <a:latin typeface="Calibri" panose="020F0502020204030204" pitchFamily="34" charset="0"/>
                        <a:ea typeface="Calibri" panose="020F0502020204030204" pitchFamily="34" charset="0"/>
                      </a:endParaRPr>
                    </a:p>
                  </a:txBody>
                  <a:tcPr marL="35428" marR="35428" marT="0" marB="0" anchor="ctr"/>
                </a:tc>
                <a:extLst>
                  <a:ext uri="{0D108BD9-81ED-4DB2-BD59-A6C34878D82A}">
                    <a16:rowId xmlns:a16="http://schemas.microsoft.com/office/drawing/2014/main" val="2747735118"/>
                  </a:ext>
                </a:extLst>
              </a:tr>
              <a:tr h="425494">
                <a:tc>
                  <a:txBody>
                    <a:bodyPr/>
                    <a:lstStyle/>
                    <a:p>
                      <a:pPr algn="ctr">
                        <a:spcAft>
                          <a:spcPts val="0"/>
                        </a:spcAft>
                      </a:pPr>
                      <a:endParaRPr lang="sv-SE" sz="1100" dirty="0">
                        <a:effectLst/>
                        <a:latin typeface="Calibri" panose="020F0502020204030204" pitchFamily="34" charset="0"/>
                        <a:ea typeface="Calibri" panose="020F0502020204030204" pitchFamily="34" charset="0"/>
                      </a:endParaRPr>
                    </a:p>
                  </a:txBody>
                  <a:tcPr marL="35428" marR="35428" marT="0" marB="0" anchor="ctr"/>
                </a:tc>
                <a:tc>
                  <a:txBody>
                    <a:bodyPr/>
                    <a:lstStyle/>
                    <a:p>
                      <a:pPr>
                        <a:spcAft>
                          <a:spcPts val="0"/>
                        </a:spcAft>
                      </a:pPr>
                      <a:r>
                        <a:rPr lang="sv-SE" sz="1050" b="1" dirty="0">
                          <a:effectLst/>
                        </a:rPr>
                        <a:t>Spår C. </a:t>
                      </a:r>
                      <a:endParaRPr lang="sv-SE" sz="1050" dirty="0">
                        <a:effectLst/>
                        <a:latin typeface="Calibri" panose="020F0502020204030204" pitchFamily="34" charset="0"/>
                        <a:ea typeface="Calibri" panose="020F0502020204030204" pitchFamily="34" charset="0"/>
                      </a:endParaRPr>
                    </a:p>
                  </a:txBody>
                  <a:tcPr marL="35428" marR="35428" marT="0" marB="0" anchor="ctr"/>
                </a:tc>
                <a:tc>
                  <a:txBody>
                    <a:bodyPr/>
                    <a:lstStyle/>
                    <a:p>
                      <a:pPr>
                        <a:spcAft>
                          <a:spcPts val="0"/>
                        </a:spcAft>
                      </a:pPr>
                      <a:r>
                        <a:rPr lang="sv-SE" sz="1050" b="1" dirty="0">
                          <a:effectLst/>
                        </a:rPr>
                        <a:t>Personuppgiftsincidenter och nya NIS-lagen</a:t>
                      </a:r>
                    </a:p>
                    <a:p>
                      <a:pPr>
                        <a:spcAft>
                          <a:spcPts val="0"/>
                        </a:spcAft>
                      </a:pPr>
                      <a:r>
                        <a:rPr lang="sv-SE" sz="1050" dirty="0">
                          <a:effectLst/>
                        </a:rPr>
                        <a:t>Tomas Sageland, Informationssäkerhetsexpert Engel Consulting och Agnes Hammarstrand, Delphi</a:t>
                      </a:r>
                      <a:endParaRPr lang="sv-SE" sz="1050" dirty="0">
                        <a:effectLst/>
                        <a:latin typeface="Calibri" panose="020F0502020204030204" pitchFamily="34" charset="0"/>
                        <a:ea typeface="Calibri" panose="020F0502020204030204" pitchFamily="34" charset="0"/>
                      </a:endParaRPr>
                    </a:p>
                  </a:txBody>
                  <a:tcPr marL="35428" marR="35428" marT="0" marB="0" anchor="ctr"/>
                </a:tc>
                <a:extLst>
                  <a:ext uri="{0D108BD9-81ED-4DB2-BD59-A6C34878D82A}">
                    <a16:rowId xmlns:a16="http://schemas.microsoft.com/office/drawing/2014/main" val="4082795017"/>
                  </a:ext>
                </a:extLst>
              </a:tr>
              <a:tr h="425494">
                <a:tc>
                  <a:txBody>
                    <a:bodyPr/>
                    <a:lstStyle/>
                    <a:p>
                      <a:pPr algn="ctr">
                        <a:spcAft>
                          <a:spcPts val="0"/>
                        </a:spcAft>
                      </a:pPr>
                      <a:r>
                        <a:rPr lang="sv-SE" sz="1100" dirty="0">
                          <a:effectLst/>
                        </a:rPr>
                        <a:t>16:30</a:t>
                      </a:r>
                      <a:endParaRPr lang="sv-SE" sz="1100" dirty="0">
                        <a:effectLst/>
                        <a:latin typeface="Calibri" panose="020F0502020204030204" pitchFamily="34" charset="0"/>
                        <a:ea typeface="Calibri" panose="020F0502020204030204" pitchFamily="34" charset="0"/>
                      </a:endParaRPr>
                    </a:p>
                  </a:txBody>
                  <a:tcPr marL="35428" marR="35428" marT="0" marB="0" anchor="ctr"/>
                </a:tc>
                <a:tc gridSpan="2">
                  <a:txBody>
                    <a:bodyPr/>
                    <a:lstStyle/>
                    <a:p>
                      <a:pPr>
                        <a:spcAft>
                          <a:spcPts val="0"/>
                        </a:spcAft>
                      </a:pPr>
                      <a:r>
                        <a:rPr lang="sv-SE" sz="1050" b="1" dirty="0">
                          <a:effectLst/>
                        </a:rPr>
                        <a:t>Kort paus</a:t>
                      </a:r>
                      <a:endParaRPr lang="sv-SE" sz="1050" b="1" dirty="0">
                        <a:effectLst/>
                        <a:latin typeface="Calibri" panose="020F0502020204030204" pitchFamily="34" charset="0"/>
                        <a:ea typeface="Calibri" panose="020F0502020204030204" pitchFamily="34" charset="0"/>
                      </a:endParaRPr>
                    </a:p>
                  </a:txBody>
                  <a:tcPr marL="35428" marR="35428" marT="0" marB="0" anchor="ctr"/>
                </a:tc>
                <a:tc hMerge="1">
                  <a:txBody>
                    <a:bodyPr/>
                    <a:lstStyle/>
                    <a:p>
                      <a:endParaRPr lang="sv-SE"/>
                    </a:p>
                  </a:txBody>
                  <a:tcPr/>
                </a:tc>
                <a:extLst>
                  <a:ext uri="{0D108BD9-81ED-4DB2-BD59-A6C34878D82A}">
                    <a16:rowId xmlns:a16="http://schemas.microsoft.com/office/drawing/2014/main" val="1573850841"/>
                  </a:ext>
                </a:extLst>
              </a:tr>
              <a:tr h="640448">
                <a:tc>
                  <a:txBody>
                    <a:bodyPr/>
                    <a:lstStyle/>
                    <a:p>
                      <a:pPr algn="ctr">
                        <a:spcAft>
                          <a:spcPts val="0"/>
                        </a:spcAft>
                      </a:pPr>
                      <a:r>
                        <a:rPr lang="sv-SE" sz="1100" dirty="0">
                          <a:effectLst/>
                        </a:rPr>
                        <a:t>16.40</a:t>
                      </a:r>
                      <a:endParaRPr lang="sv-SE" sz="1100" dirty="0">
                        <a:effectLst/>
                        <a:latin typeface="Calibri" panose="020F0502020204030204" pitchFamily="34" charset="0"/>
                        <a:ea typeface="Calibri" panose="020F0502020204030204" pitchFamily="34" charset="0"/>
                      </a:endParaRPr>
                    </a:p>
                  </a:txBody>
                  <a:tcPr marL="35428" marR="35428" marT="0" marB="0" anchor="ctr"/>
                </a:tc>
                <a:tc gridSpan="2">
                  <a:txBody>
                    <a:bodyPr/>
                    <a:lstStyle/>
                    <a:p>
                      <a:pPr>
                        <a:spcAft>
                          <a:spcPts val="0"/>
                        </a:spcAft>
                      </a:pPr>
                      <a:r>
                        <a:rPr lang="sv-SE" sz="1050" b="1" dirty="0">
                          <a:effectLst/>
                        </a:rPr>
                        <a:t>Hur säkerställer vi effektiv efterlevnad av GDPR? </a:t>
                      </a:r>
                    </a:p>
                    <a:p>
                      <a:pPr>
                        <a:spcAft>
                          <a:spcPts val="0"/>
                        </a:spcAft>
                      </a:pPr>
                      <a:r>
                        <a:rPr lang="sv-SE" sz="1050" b="0" dirty="0">
                          <a:effectLst/>
                        </a:rPr>
                        <a:t>Paneldiskussion</a:t>
                      </a:r>
                    </a:p>
                  </a:txBody>
                  <a:tcPr marL="35428" marR="35428" marT="0" marB="0" anchor="ctr"/>
                </a:tc>
                <a:tc hMerge="1">
                  <a:txBody>
                    <a:bodyPr/>
                    <a:lstStyle/>
                    <a:p>
                      <a:endParaRPr lang="sv-SE"/>
                    </a:p>
                  </a:txBody>
                  <a:tcPr/>
                </a:tc>
                <a:extLst>
                  <a:ext uri="{0D108BD9-81ED-4DB2-BD59-A6C34878D82A}">
                    <a16:rowId xmlns:a16="http://schemas.microsoft.com/office/drawing/2014/main" val="3394706207"/>
                  </a:ext>
                </a:extLst>
              </a:tr>
              <a:tr h="640448">
                <a:tc>
                  <a:txBody>
                    <a:bodyPr/>
                    <a:lstStyle/>
                    <a:p>
                      <a:pPr algn="ctr">
                        <a:spcAft>
                          <a:spcPts val="0"/>
                        </a:spcAft>
                      </a:pPr>
                      <a:r>
                        <a:rPr lang="sv-SE" sz="1100" dirty="0">
                          <a:effectLst/>
                        </a:rPr>
                        <a:t>17.10  </a:t>
                      </a:r>
                      <a:endParaRPr lang="sv-SE" sz="1100" dirty="0">
                        <a:effectLst/>
                        <a:latin typeface="Calibri" panose="020F0502020204030204" pitchFamily="34" charset="0"/>
                        <a:ea typeface="Calibri" panose="020F0502020204030204" pitchFamily="34" charset="0"/>
                      </a:endParaRPr>
                    </a:p>
                  </a:txBody>
                  <a:tcPr marL="35428" marR="35428" marT="0" marB="0" anchor="ctr"/>
                </a:tc>
                <a:tc gridSpan="2">
                  <a:txBody>
                    <a:bodyPr/>
                    <a:lstStyle/>
                    <a:p>
                      <a:pPr>
                        <a:spcAft>
                          <a:spcPts val="0"/>
                        </a:spcAft>
                      </a:pPr>
                      <a:r>
                        <a:rPr lang="sv-SE" sz="1050" b="1" dirty="0">
                          <a:effectLst/>
                        </a:rPr>
                        <a:t>Avslutande ord samt mingel</a:t>
                      </a:r>
                      <a:r>
                        <a:rPr lang="sv-SE" sz="1050" b="1" baseline="0" dirty="0">
                          <a:effectLst/>
                        </a:rPr>
                        <a:t> med</a:t>
                      </a:r>
                      <a:r>
                        <a:rPr lang="sv-SE" sz="1050" b="1" dirty="0">
                          <a:effectLst/>
                        </a:rPr>
                        <a:t> lättare mat och dryck</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050" i="1" dirty="0">
                          <a:effectLst/>
                        </a:rPr>
                        <a:t>Under minglet tillhandahåller Delphi en frågehörna där du kan ställa alla frågor du har</a:t>
                      </a:r>
                      <a:endParaRPr lang="sv-SE" sz="1050" i="1" dirty="0">
                        <a:effectLst/>
                        <a:latin typeface="Calibri" panose="020F0502020204030204" pitchFamily="34" charset="0"/>
                        <a:ea typeface="Calibri" panose="020F0502020204030204" pitchFamily="34" charset="0"/>
                      </a:endParaRPr>
                    </a:p>
                  </a:txBody>
                  <a:tcPr marL="35428" marR="35428" marT="0" marB="0" anchor="ctr"/>
                </a:tc>
                <a:tc hMerge="1">
                  <a:txBody>
                    <a:bodyPr/>
                    <a:lstStyle/>
                    <a:p>
                      <a:endParaRPr lang="sv-SE"/>
                    </a:p>
                  </a:txBody>
                  <a:tcPr/>
                </a:tc>
                <a:extLst>
                  <a:ext uri="{0D108BD9-81ED-4DB2-BD59-A6C34878D82A}">
                    <a16:rowId xmlns:a16="http://schemas.microsoft.com/office/drawing/2014/main" val="957958787"/>
                  </a:ext>
                </a:extLst>
              </a:tr>
              <a:tr h="146475">
                <a:tc>
                  <a:txBody>
                    <a:bodyPr/>
                    <a:lstStyle/>
                    <a:p>
                      <a:pPr algn="ctr">
                        <a:spcAft>
                          <a:spcPts val="0"/>
                        </a:spcAft>
                      </a:pPr>
                      <a:r>
                        <a:rPr lang="sv-SE" sz="600" dirty="0">
                          <a:effectLst/>
                        </a:rPr>
                        <a:t> </a:t>
                      </a:r>
                      <a:endParaRPr lang="sv-SE" sz="600" dirty="0">
                        <a:effectLst/>
                        <a:latin typeface="Calibri" panose="020F0502020204030204" pitchFamily="34" charset="0"/>
                        <a:ea typeface="Calibri" panose="020F0502020204030204" pitchFamily="34" charset="0"/>
                      </a:endParaRPr>
                    </a:p>
                  </a:txBody>
                  <a:tcPr marL="35428" marR="35428" marT="0" marB="0" anchor="ctr"/>
                </a:tc>
                <a:tc gridSpan="2">
                  <a:txBody>
                    <a:bodyPr/>
                    <a:lstStyle/>
                    <a:p>
                      <a:pPr>
                        <a:spcAft>
                          <a:spcPts val="0"/>
                        </a:spcAft>
                      </a:pPr>
                      <a:r>
                        <a:rPr lang="sv-SE" sz="600" dirty="0">
                          <a:effectLst/>
                        </a:rPr>
                        <a:t> </a:t>
                      </a:r>
                      <a:endParaRPr lang="sv-SE" sz="600" dirty="0">
                        <a:effectLst/>
                        <a:latin typeface="Calibri" panose="020F0502020204030204" pitchFamily="34" charset="0"/>
                        <a:ea typeface="Calibri" panose="020F0502020204030204" pitchFamily="34" charset="0"/>
                      </a:endParaRPr>
                    </a:p>
                  </a:txBody>
                  <a:tcPr marL="35428" marR="35428" marT="0" marB="0"/>
                </a:tc>
                <a:tc hMerge="1">
                  <a:txBody>
                    <a:bodyPr/>
                    <a:lstStyle/>
                    <a:p>
                      <a:endParaRPr lang="sv-SE"/>
                    </a:p>
                  </a:txBody>
                  <a:tcPr/>
                </a:tc>
                <a:extLst>
                  <a:ext uri="{0D108BD9-81ED-4DB2-BD59-A6C34878D82A}">
                    <a16:rowId xmlns:a16="http://schemas.microsoft.com/office/drawing/2014/main" val="3781361235"/>
                  </a:ext>
                </a:extLst>
              </a:tr>
            </a:tbl>
          </a:graphicData>
        </a:graphic>
      </p:graphicFrame>
    </p:spTree>
    <p:extLst>
      <p:ext uri="{BB962C8B-B14F-4D97-AF65-F5344CB8AC3E}">
        <p14:creationId xmlns:p14="http://schemas.microsoft.com/office/powerpoint/2010/main" val="3526913634"/>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495600" y="764704"/>
            <a:ext cx="7177742" cy="642942"/>
          </a:xfrm>
        </p:spPr>
        <p:txBody>
          <a:bodyPr/>
          <a:lstStyle/>
          <a:p>
            <a:r>
              <a:rPr lang="sv-SE" sz="3200" dirty="0"/>
              <a:t>Tillsyn – avslutad och på gång</a:t>
            </a:r>
          </a:p>
        </p:txBody>
      </p:sp>
      <p:sp>
        <p:nvSpPr>
          <p:cNvPr id="3" name="Platshållare för text 2"/>
          <p:cNvSpPr>
            <a:spLocks noGrp="1"/>
          </p:cNvSpPr>
          <p:nvPr>
            <p:ph type="body" sz="quarter" idx="12"/>
          </p:nvPr>
        </p:nvSpPr>
        <p:spPr>
          <a:xfrm>
            <a:off x="2063552" y="1844824"/>
            <a:ext cx="8352928" cy="4095176"/>
          </a:xfrm>
        </p:spPr>
        <p:txBody>
          <a:bodyPr/>
          <a:lstStyle/>
          <a:p>
            <a:r>
              <a:rPr lang="sv-SE" sz="2400" dirty="0"/>
              <a:t> DSO-tillsynen</a:t>
            </a:r>
          </a:p>
          <a:p>
            <a:r>
              <a:rPr lang="sv-SE" sz="2400" dirty="0"/>
              <a:t> Förteckningsskyldigheten – BDL</a:t>
            </a:r>
          </a:p>
          <a:p>
            <a:r>
              <a:rPr lang="sv-SE" sz="2400" dirty="0"/>
              <a:t> Samtycke</a:t>
            </a:r>
          </a:p>
          <a:p>
            <a:r>
              <a:rPr lang="sv-SE" sz="2400" dirty="0"/>
              <a:t> Personuppgiftsansvarig/personuppgiftsbiträde</a:t>
            </a:r>
          </a:p>
          <a:p>
            <a:r>
              <a:rPr lang="sv-SE" sz="2400" dirty="0"/>
              <a:t> DSO – fortsättning</a:t>
            </a:r>
          </a:p>
          <a:p>
            <a:r>
              <a:rPr lang="sv-SE" sz="2400" dirty="0"/>
              <a:t> Google – RTBF och klagomål från Sveriges konsumenter</a:t>
            </a:r>
          </a:p>
          <a:p>
            <a:r>
              <a:rPr lang="sv-SE" sz="2400" dirty="0"/>
              <a:t> Kamera</a:t>
            </a:r>
          </a:p>
          <a:p>
            <a:pPr lvl="1"/>
            <a:r>
              <a:rPr lang="sv-SE" sz="2000" dirty="0">
                <a:solidFill>
                  <a:schemeClr val="accent6"/>
                </a:solidFill>
              </a:rPr>
              <a:t>Grannar</a:t>
            </a:r>
          </a:p>
          <a:p>
            <a:pPr lvl="1"/>
            <a:r>
              <a:rPr lang="sv-SE" sz="2000" dirty="0">
                <a:solidFill>
                  <a:schemeClr val="accent6"/>
                </a:solidFill>
              </a:rPr>
              <a:t>Brandstationer</a:t>
            </a:r>
          </a:p>
          <a:p>
            <a:pPr lvl="1"/>
            <a:r>
              <a:rPr lang="sv-SE" sz="2000" dirty="0">
                <a:solidFill>
                  <a:schemeClr val="accent6"/>
                </a:solidFill>
              </a:rPr>
              <a:t>SL:s kroppsburna kameror</a:t>
            </a:r>
          </a:p>
          <a:p>
            <a:pPr lvl="1"/>
            <a:endParaRPr lang="sv-SE" sz="2400" dirty="0">
              <a:solidFill>
                <a:schemeClr val="accent6"/>
              </a:solidFill>
            </a:endParaRPr>
          </a:p>
        </p:txBody>
      </p:sp>
    </p:spTree>
    <p:extLst>
      <p:ext uri="{BB962C8B-B14F-4D97-AF65-F5344CB8AC3E}">
        <p14:creationId xmlns:p14="http://schemas.microsoft.com/office/powerpoint/2010/main" val="35452098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Övriga erfarenheter – några utmaningar:</a:t>
            </a:r>
          </a:p>
        </p:txBody>
      </p:sp>
      <p:sp>
        <p:nvSpPr>
          <p:cNvPr id="3" name="Platshållare för text 2"/>
          <p:cNvSpPr>
            <a:spLocks noGrp="1"/>
          </p:cNvSpPr>
          <p:nvPr>
            <p:ph type="body" sz="quarter" idx="12"/>
          </p:nvPr>
        </p:nvSpPr>
        <p:spPr>
          <a:xfrm>
            <a:off x="2496001" y="1643050"/>
            <a:ext cx="7200000" cy="4296950"/>
          </a:xfrm>
        </p:spPr>
        <p:txBody>
          <a:bodyPr/>
          <a:lstStyle/>
          <a:p>
            <a:pPr marL="0" indent="0">
              <a:buNone/>
            </a:pPr>
            <a:endParaRPr lang="sv-SE" sz="2000" dirty="0"/>
          </a:p>
          <a:p>
            <a:pPr lvl="1"/>
            <a:r>
              <a:rPr lang="sv-SE" sz="2000" dirty="0">
                <a:solidFill>
                  <a:schemeClr val="accent6"/>
                </a:solidFill>
              </a:rPr>
              <a:t>Tolkning och vägledning efterfrågas i många olika avseenden</a:t>
            </a:r>
          </a:p>
          <a:p>
            <a:pPr marL="342900" lvl="1" indent="0">
              <a:buNone/>
            </a:pPr>
            <a:endParaRPr lang="sv-SE" sz="2000" dirty="0">
              <a:solidFill>
                <a:schemeClr val="accent6"/>
              </a:solidFill>
            </a:endParaRPr>
          </a:p>
          <a:p>
            <a:pPr lvl="1"/>
            <a:r>
              <a:rPr lang="sv-SE" sz="2000" dirty="0">
                <a:solidFill>
                  <a:schemeClr val="accent6"/>
                </a:solidFill>
              </a:rPr>
              <a:t>Sjösättning av nya verktyg – certifiering, uppförandekoder m.m.</a:t>
            </a:r>
          </a:p>
          <a:p>
            <a:pPr lvl="1"/>
            <a:endParaRPr lang="sv-SE" sz="2000" dirty="0">
              <a:solidFill>
                <a:schemeClr val="accent6"/>
              </a:solidFill>
            </a:endParaRPr>
          </a:p>
          <a:p>
            <a:pPr lvl="1"/>
            <a:r>
              <a:rPr lang="sv-SE" sz="2000" dirty="0">
                <a:solidFill>
                  <a:schemeClr val="accent6"/>
                </a:solidFill>
              </a:rPr>
              <a:t>Balans mellan integritet och digitalisering</a:t>
            </a:r>
          </a:p>
          <a:p>
            <a:pPr marL="342900" lvl="1" indent="0">
              <a:buNone/>
            </a:pPr>
            <a:endParaRPr lang="sv-SE" sz="2000" dirty="0">
              <a:solidFill>
                <a:schemeClr val="accent6"/>
              </a:solidFill>
            </a:endParaRPr>
          </a:p>
          <a:p>
            <a:pPr lvl="1"/>
            <a:r>
              <a:rPr lang="sv-SE" sz="2000" dirty="0">
                <a:solidFill>
                  <a:schemeClr val="accent6"/>
                </a:solidFill>
              </a:rPr>
              <a:t>Antal gränsöverskridande ärenden</a:t>
            </a:r>
          </a:p>
          <a:p>
            <a:pPr lvl="1"/>
            <a:endParaRPr lang="sv-SE" sz="2000" dirty="0">
              <a:solidFill>
                <a:schemeClr val="accent6"/>
              </a:solidFill>
            </a:endParaRPr>
          </a:p>
          <a:p>
            <a:pPr lvl="1"/>
            <a:endParaRPr lang="sv-SE" sz="2000" dirty="0"/>
          </a:p>
          <a:p>
            <a:pPr marL="0" indent="0">
              <a:buNone/>
            </a:pPr>
            <a:endParaRPr lang="sv-SE" sz="2000" dirty="0"/>
          </a:p>
        </p:txBody>
      </p:sp>
    </p:spTree>
    <p:extLst>
      <p:ext uri="{BB962C8B-B14F-4D97-AF65-F5344CB8AC3E}">
        <p14:creationId xmlns:p14="http://schemas.microsoft.com/office/powerpoint/2010/main" val="381497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p:cNvSpPr>
            <a:spLocks noGrp="1"/>
          </p:cNvSpPr>
          <p:nvPr>
            <p:ph type="body" sz="quarter" idx="12"/>
          </p:nvPr>
        </p:nvSpPr>
        <p:spPr/>
        <p:txBody>
          <a:bodyPr/>
          <a:lstStyle/>
          <a:p>
            <a:pPr algn="ctr"/>
            <a:r>
              <a:rPr lang="sv-SE" sz="4400" dirty="0"/>
              <a:t>Frågor ?</a:t>
            </a:r>
          </a:p>
          <a:p>
            <a:pPr algn="ctr"/>
            <a:endParaRPr lang="sv-SE" sz="4400" dirty="0"/>
          </a:p>
        </p:txBody>
      </p:sp>
      <p:pic>
        <p:nvPicPr>
          <p:cNvPr id="4" name="Bildobjekt 3" descr="Konsten att konstruera frågor | Kooperativt Lärand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33529" y="3015056"/>
            <a:ext cx="2924944" cy="2924944"/>
          </a:xfrm>
          <a:prstGeom prst="rect">
            <a:avLst/>
          </a:prstGeom>
        </p:spPr>
      </p:pic>
    </p:spTree>
    <p:extLst>
      <p:ext uri="{BB962C8B-B14F-4D97-AF65-F5344CB8AC3E}">
        <p14:creationId xmlns:p14="http://schemas.microsoft.com/office/powerpoint/2010/main" val="32501105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879976" y="1844824"/>
            <a:ext cx="5472608" cy="1846659"/>
          </a:xfrm>
          <a:prstGeom prst="rect">
            <a:avLst/>
          </a:prstGeom>
        </p:spPr>
        <p:txBody>
          <a:bodyPr wrap="square">
            <a:spAutoFit/>
          </a:bodyPr>
          <a:lstStyle/>
          <a:p>
            <a:r>
              <a:rPr lang="en-GB" sz="2400" dirty="0">
                <a:solidFill>
                  <a:schemeClr val="bg1"/>
                </a:solidFill>
              </a:rPr>
              <a:t>GDPR, </a:t>
            </a:r>
            <a:r>
              <a:rPr lang="en-GB" sz="2400" dirty="0" err="1">
                <a:solidFill>
                  <a:schemeClr val="bg1"/>
                </a:solidFill>
              </a:rPr>
              <a:t>Brexit</a:t>
            </a:r>
            <a:r>
              <a:rPr lang="en-GB" sz="2400" dirty="0">
                <a:solidFill>
                  <a:schemeClr val="bg1"/>
                </a:solidFill>
              </a:rPr>
              <a:t> and what next?</a:t>
            </a:r>
            <a:r>
              <a:rPr lang="en-US" dirty="0">
                <a:solidFill>
                  <a:schemeClr val="bg1"/>
                </a:solidFill>
              </a:rPr>
              <a:t> </a:t>
            </a:r>
          </a:p>
          <a:p>
            <a:endParaRPr lang="en-US" dirty="0">
              <a:solidFill>
                <a:schemeClr val="bg1"/>
              </a:solidFill>
            </a:endParaRPr>
          </a:p>
          <a:p>
            <a:endParaRPr lang="en-US" dirty="0">
              <a:solidFill>
                <a:schemeClr val="bg1"/>
              </a:solidFill>
            </a:endParaRPr>
          </a:p>
          <a:p>
            <a:r>
              <a:rPr lang="en-US" dirty="0" err="1">
                <a:solidFill>
                  <a:schemeClr val="bg1"/>
                </a:solidFill>
              </a:rPr>
              <a:t>robert.bond@bristows.com</a:t>
            </a:r>
            <a:br>
              <a:rPr lang="en-US" dirty="0">
                <a:solidFill>
                  <a:schemeClr val="bg1"/>
                </a:solidFill>
              </a:rPr>
            </a:br>
            <a:br>
              <a:rPr lang="en-US" dirty="0">
                <a:solidFill>
                  <a:schemeClr val="bg1"/>
                </a:solidFill>
              </a:rPr>
            </a:br>
            <a:endParaRPr lang="en-GB" dirty="0">
              <a:solidFill>
                <a:schemeClr val="bg1"/>
              </a:solidFill>
            </a:endParaRPr>
          </a:p>
        </p:txBody>
      </p:sp>
    </p:spTree>
    <p:extLst>
      <p:ext uri="{BB962C8B-B14F-4D97-AF65-F5344CB8AC3E}">
        <p14:creationId xmlns:p14="http://schemas.microsoft.com/office/powerpoint/2010/main" val="13369681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03512" y="476673"/>
            <a:ext cx="1387192" cy="523220"/>
          </a:xfrm>
          <a:prstGeom prst="rect">
            <a:avLst/>
          </a:prstGeom>
        </p:spPr>
        <p:txBody>
          <a:bodyPr wrap="square">
            <a:spAutoFit/>
          </a:bodyPr>
          <a:lstStyle/>
          <a:p>
            <a:r>
              <a:rPr lang="en-GB" sz="2800" b="1" dirty="0">
                <a:solidFill>
                  <a:schemeClr val="accent2"/>
                </a:solidFill>
              </a:rPr>
              <a:t>Topics</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4195" y="1628800"/>
            <a:ext cx="3482652" cy="395039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extBox 1"/>
          <p:cNvSpPr txBox="1"/>
          <p:nvPr/>
        </p:nvSpPr>
        <p:spPr>
          <a:xfrm>
            <a:off x="1631504" y="1412776"/>
            <a:ext cx="5544616" cy="5112568"/>
          </a:xfrm>
          <a:prstGeom prst="rect">
            <a:avLst/>
          </a:prstGeom>
        </p:spPr>
        <p:style>
          <a:lnRef idx="2">
            <a:schemeClr val="accent1"/>
          </a:lnRef>
          <a:fillRef idx="1">
            <a:schemeClr val="lt1"/>
          </a:fillRef>
          <a:effectRef idx="0">
            <a:schemeClr val="accent1"/>
          </a:effectRef>
          <a:fontRef idx="minor">
            <a:schemeClr val="dk1"/>
          </a:fontRef>
        </p:style>
        <p:txBody>
          <a:bodyPr wrap="none" rtlCol="0">
            <a:noAutofit/>
          </a:bodyPr>
          <a:lstStyle/>
          <a:p>
            <a:pPr marL="285750" indent="-285750">
              <a:buFont typeface="Arial"/>
              <a:buChar char="•"/>
            </a:pPr>
            <a:endParaRPr lang="en-US" sz="2400" dirty="0"/>
          </a:p>
          <a:p>
            <a:pPr marL="285750" indent="-285750">
              <a:buFont typeface="Arial"/>
              <a:buChar char="•"/>
            </a:pPr>
            <a:r>
              <a:rPr lang="en-US" sz="2400" dirty="0"/>
              <a:t>GDPR and beyond</a:t>
            </a:r>
          </a:p>
          <a:p>
            <a:pPr marL="285750" indent="-285750">
              <a:buFont typeface="Arial"/>
              <a:buChar char="•"/>
            </a:pPr>
            <a:endParaRPr lang="en-US" sz="2400" dirty="0"/>
          </a:p>
          <a:p>
            <a:pPr marL="285750" indent="-285750">
              <a:buFont typeface="Arial"/>
              <a:buChar char="•"/>
            </a:pPr>
            <a:r>
              <a:rPr lang="en-US" sz="2400" dirty="0" err="1"/>
              <a:t>Brexit</a:t>
            </a:r>
            <a:endParaRPr lang="en-US" sz="2400" dirty="0"/>
          </a:p>
          <a:p>
            <a:pPr marL="285750" indent="-285750">
              <a:buFont typeface="Arial"/>
              <a:buChar char="•"/>
            </a:pPr>
            <a:endParaRPr lang="en-US" sz="2400" dirty="0"/>
          </a:p>
          <a:p>
            <a:pPr marL="285750" indent="-285750">
              <a:buFont typeface="Arial"/>
              <a:buChar char="•"/>
            </a:pPr>
            <a:r>
              <a:rPr lang="en-US" sz="2400" dirty="0"/>
              <a:t>Trade Secrets Directive</a:t>
            </a:r>
          </a:p>
          <a:p>
            <a:pPr marL="285750" indent="-285750">
              <a:buFont typeface="Arial"/>
              <a:buChar char="•"/>
            </a:pPr>
            <a:endParaRPr lang="en-US" sz="2400" dirty="0"/>
          </a:p>
          <a:p>
            <a:pPr marL="285750" indent="-285750">
              <a:buFont typeface="Arial"/>
              <a:buChar char="•"/>
            </a:pPr>
            <a:r>
              <a:rPr lang="en-US" sz="2400" dirty="0"/>
              <a:t>California and other new laws</a:t>
            </a:r>
          </a:p>
          <a:p>
            <a:pPr marL="285750" indent="-285750">
              <a:buFont typeface="Arial"/>
              <a:buChar char="•"/>
            </a:pPr>
            <a:endParaRPr lang="en-US" sz="2400" dirty="0"/>
          </a:p>
        </p:txBody>
      </p:sp>
    </p:spTree>
    <p:extLst>
      <p:ext uri="{BB962C8B-B14F-4D97-AF65-F5344CB8AC3E}">
        <p14:creationId xmlns:p14="http://schemas.microsoft.com/office/powerpoint/2010/main" val="11718410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4" y="381000"/>
            <a:ext cx="5256584" cy="838200"/>
          </a:xfrm>
        </p:spPr>
        <p:txBody>
          <a:bodyPr>
            <a:normAutofit fontScale="90000"/>
          </a:bodyPr>
          <a:lstStyle/>
          <a:p>
            <a:r>
              <a:rPr lang="en-US" dirty="0"/>
              <a:t>GDPR Transparency and Accountability</a:t>
            </a:r>
          </a:p>
        </p:txBody>
      </p:sp>
      <p:graphicFrame>
        <p:nvGraphicFramePr>
          <p:cNvPr id="13" name="Content Placeholder 12"/>
          <p:cNvGraphicFramePr>
            <a:graphicFrameLocks noGrp="1"/>
          </p:cNvGraphicFramePr>
          <p:nvPr>
            <p:ph sz="half" idx="2"/>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TextBox 13"/>
          <p:cNvSpPr txBox="1"/>
          <p:nvPr/>
        </p:nvSpPr>
        <p:spPr>
          <a:xfrm>
            <a:off x="4367808" y="3140968"/>
            <a:ext cx="3312368" cy="576064"/>
          </a:xfrm>
          <a:prstGeom prst="rect">
            <a:avLst/>
          </a:prstGeom>
          <a:noFill/>
        </p:spPr>
        <p:txBody>
          <a:bodyPr wrap="none" rtlCol="0">
            <a:noAutofit/>
          </a:bodyPr>
          <a:lstStyle/>
          <a:p>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rPr>
              <a:t>ARE WE DONE YET?</a:t>
            </a:r>
          </a:p>
        </p:txBody>
      </p:sp>
    </p:spTree>
    <p:extLst>
      <p:ext uri="{BB962C8B-B14F-4D97-AF65-F5344CB8AC3E}">
        <p14:creationId xmlns:p14="http://schemas.microsoft.com/office/powerpoint/2010/main" val="1592748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8931BEE-D62B-43F2-84A9-E03D12BE1FC7}" type="slidenum">
              <a:rPr lang="en-GB" smtClean="0"/>
              <a:t>26</a:t>
            </a:fld>
            <a:endParaRPr lang="en-GB"/>
          </a:p>
        </p:txBody>
      </p:sp>
      <p:sp>
        <p:nvSpPr>
          <p:cNvPr id="5" name="Text Placeholder 4"/>
          <p:cNvSpPr>
            <a:spLocks noGrp="1"/>
          </p:cNvSpPr>
          <p:nvPr>
            <p:ph type="body" sz="quarter" idx="14"/>
          </p:nvPr>
        </p:nvSpPr>
        <p:spPr/>
        <p:txBody>
          <a:bodyPr/>
          <a:lstStyle/>
          <a:p>
            <a:r>
              <a:rPr lang="en-GB" dirty="0"/>
              <a:t>Data subjects rights</a:t>
            </a:r>
          </a:p>
        </p:txBody>
      </p:sp>
      <p:sp>
        <p:nvSpPr>
          <p:cNvPr id="6" name="Title 5"/>
          <p:cNvSpPr>
            <a:spLocks noGrp="1"/>
          </p:cNvSpPr>
          <p:nvPr>
            <p:ph type="title"/>
          </p:nvPr>
        </p:nvSpPr>
        <p:spPr/>
        <p:txBody>
          <a:bodyPr/>
          <a:lstStyle/>
          <a:p>
            <a:r>
              <a:rPr lang="en-GB" dirty="0"/>
              <a:t>Data Protection </a:t>
            </a:r>
          </a:p>
        </p:txBody>
      </p:sp>
      <p:graphicFrame>
        <p:nvGraphicFramePr>
          <p:cNvPr id="10" name="Diagram 9"/>
          <p:cNvGraphicFramePr/>
          <p:nvPr>
            <p:extLst/>
          </p:nvPr>
        </p:nvGraphicFramePr>
        <p:xfrm>
          <a:off x="1991544" y="260648"/>
          <a:ext cx="8832933" cy="63367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323622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GB" sz="2400" b="1" dirty="0"/>
              <a:t>Sanctions for non-compliance </a:t>
            </a:r>
            <a:r>
              <a:rPr lang="en-GB" sz="2400" dirty="0"/>
              <a:t>– two levels of fines…</a:t>
            </a:r>
          </a:p>
          <a:p>
            <a:pPr>
              <a:buFont typeface="Wingdings" panose="05000000000000000000" pitchFamily="2" charset="2"/>
              <a:buChar char="Ø"/>
            </a:pPr>
            <a:r>
              <a:rPr lang="en-GB" sz="2400" dirty="0"/>
              <a:t>Up to the greater of </a:t>
            </a:r>
            <a:r>
              <a:rPr lang="en-GB" sz="2400" b="1" dirty="0"/>
              <a:t>2%</a:t>
            </a:r>
            <a:r>
              <a:rPr lang="en-GB" sz="2400" dirty="0"/>
              <a:t> annual worldwide turnover of preceding financial year or </a:t>
            </a:r>
            <a:r>
              <a:rPr lang="en-GB" sz="2400" b="1" dirty="0"/>
              <a:t>EUR 10 million </a:t>
            </a:r>
            <a:r>
              <a:rPr lang="en-GB" sz="2400" dirty="0"/>
              <a:t>– for matters re internal record keeping, data processor contracts, data protection officers, data protection by design and default</a:t>
            </a:r>
          </a:p>
          <a:p>
            <a:endParaRPr lang="en-GB" sz="2400" dirty="0"/>
          </a:p>
          <a:p>
            <a:pPr>
              <a:buFont typeface="Wingdings" panose="05000000000000000000" pitchFamily="2" charset="2"/>
              <a:buChar char="Ø"/>
            </a:pPr>
            <a:r>
              <a:rPr lang="en-GB" sz="2400" dirty="0"/>
              <a:t>Up to the greater of </a:t>
            </a:r>
            <a:r>
              <a:rPr lang="en-GB" sz="2400" b="1" dirty="0"/>
              <a:t>4%</a:t>
            </a:r>
            <a:r>
              <a:rPr lang="en-GB" sz="2400" dirty="0"/>
              <a:t> annual worldwide turnover of preceding financial year or </a:t>
            </a:r>
            <a:r>
              <a:rPr lang="en-GB" sz="2400" b="1" dirty="0"/>
              <a:t>EUR 20 million </a:t>
            </a:r>
            <a:r>
              <a:rPr lang="en-GB" sz="2400" dirty="0"/>
              <a:t>– for matters re breaching data protection principles, conditions for consent, data subjects’ rights and international data transfers</a:t>
            </a:r>
          </a:p>
        </p:txBody>
      </p:sp>
      <p:sp>
        <p:nvSpPr>
          <p:cNvPr id="4" name="Slide Number Placeholder 3"/>
          <p:cNvSpPr>
            <a:spLocks noGrp="1"/>
          </p:cNvSpPr>
          <p:nvPr>
            <p:ph type="sldNum" sz="quarter" idx="12"/>
          </p:nvPr>
        </p:nvSpPr>
        <p:spPr/>
        <p:txBody>
          <a:bodyPr/>
          <a:lstStyle/>
          <a:p>
            <a:fld id="{98931BEE-D62B-43F2-84A9-E03D12BE1FC7}" type="slidenum">
              <a:rPr lang="en-GB" smtClean="0"/>
              <a:pPr/>
              <a:t>27</a:t>
            </a:fld>
            <a:endParaRPr lang="en-GB"/>
          </a:p>
        </p:txBody>
      </p:sp>
      <p:sp>
        <p:nvSpPr>
          <p:cNvPr id="5" name="Text Placeholder 4"/>
          <p:cNvSpPr>
            <a:spLocks noGrp="1"/>
          </p:cNvSpPr>
          <p:nvPr>
            <p:ph type="body" sz="quarter" idx="14"/>
          </p:nvPr>
        </p:nvSpPr>
        <p:spPr/>
        <p:txBody>
          <a:bodyPr/>
          <a:lstStyle/>
          <a:p>
            <a:r>
              <a:rPr lang="en-GB" dirty="0"/>
              <a:t>Sanctions for non-compliance are more than just for data breaches</a:t>
            </a:r>
          </a:p>
        </p:txBody>
      </p:sp>
    </p:spTree>
    <p:extLst>
      <p:ext uri="{BB962C8B-B14F-4D97-AF65-F5344CB8AC3E}">
        <p14:creationId xmlns:p14="http://schemas.microsoft.com/office/powerpoint/2010/main" val="30449162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8A91B63-EED8-4A05-A4BA-6543AC083DC1}" type="slidenum">
              <a:rPr lang="en-GB" smtClean="0"/>
              <a:pPr/>
              <a:t>28</a:t>
            </a:fld>
            <a:endParaRPr lang="en-GB"/>
          </a:p>
        </p:txBody>
      </p:sp>
      <p:pic>
        <p:nvPicPr>
          <p:cNvPr id="9" name="Picture 8"/>
          <p:cNvPicPr>
            <a:picLocks noChangeAspect="1"/>
          </p:cNvPicPr>
          <p:nvPr/>
        </p:nvPicPr>
        <p:blipFill>
          <a:blip r:embed="rId2"/>
          <a:stretch>
            <a:fillRect/>
          </a:stretch>
        </p:blipFill>
        <p:spPr>
          <a:xfrm>
            <a:off x="0" y="0"/>
            <a:ext cx="4038600" cy="3695700"/>
          </a:xfrm>
          <a:prstGeom prst="rect">
            <a:avLst/>
          </a:prstGeom>
        </p:spPr>
      </p:pic>
      <p:pic>
        <p:nvPicPr>
          <p:cNvPr id="11" name="Picture 10"/>
          <p:cNvPicPr>
            <a:picLocks noChangeAspect="1"/>
          </p:cNvPicPr>
          <p:nvPr/>
        </p:nvPicPr>
        <p:blipFill>
          <a:blip r:embed="rId3"/>
          <a:stretch>
            <a:fillRect/>
          </a:stretch>
        </p:blipFill>
        <p:spPr>
          <a:xfrm>
            <a:off x="7742899" y="0"/>
            <a:ext cx="4449101" cy="3497136"/>
          </a:xfrm>
          <a:prstGeom prst="rect">
            <a:avLst/>
          </a:prstGeom>
        </p:spPr>
      </p:pic>
      <p:pic>
        <p:nvPicPr>
          <p:cNvPr id="8" name="Picture 7"/>
          <p:cNvPicPr>
            <a:picLocks noChangeAspect="1"/>
          </p:cNvPicPr>
          <p:nvPr/>
        </p:nvPicPr>
        <p:blipFill>
          <a:blip r:embed="rId4"/>
          <a:stretch>
            <a:fillRect/>
          </a:stretch>
        </p:blipFill>
        <p:spPr>
          <a:xfrm>
            <a:off x="4127500" y="3714039"/>
            <a:ext cx="3619500" cy="3143961"/>
          </a:xfrm>
          <a:prstGeom prst="rect">
            <a:avLst/>
          </a:prstGeom>
        </p:spPr>
      </p:pic>
      <p:pic>
        <p:nvPicPr>
          <p:cNvPr id="12" name="Content Placeholder 11"/>
          <p:cNvPicPr>
            <a:picLocks noGrp="1" noChangeAspect="1"/>
          </p:cNvPicPr>
          <p:nvPr>
            <p:ph idx="1"/>
          </p:nvPr>
        </p:nvPicPr>
        <p:blipFill>
          <a:blip r:embed="rId5"/>
          <a:stretch>
            <a:fillRect/>
          </a:stretch>
        </p:blipFill>
        <p:spPr>
          <a:xfrm>
            <a:off x="7721600" y="3479801"/>
            <a:ext cx="4470400" cy="3378200"/>
          </a:xfrm>
          <a:prstGeom prst="rect">
            <a:avLst/>
          </a:prstGeom>
        </p:spPr>
      </p:pic>
      <p:pic>
        <p:nvPicPr>
          <p:cNvPr id="10" name="Picture 9"/>
          <p:cNvPicPr>
            <a:picLocks noChangeAspect="1"/>
          </p:cNvPicPr>
          <p:nvPr/>
        </p:nvPicPr>
        <p:blipFill>
          <a:blip r:embed="rId6"/>
          <a:stretch>
            <a:fillRect/>
          </a:stretch>
        </p:blipFill>
        <p:spPr>
          <a:xfrm>
            <a:off x="0" y="3669640"/>
            <a:ext cx="4128459" cy="3188360"/>
          </a:xfrm>
          <a:prstGeom prst="rect">
            <a:avLst/>
          </a:prstGeom>
        </p:spPr>
      </p:pic>
      <p:pic>
        <p:nvPicPr>
          <p:cNvPr id="2" name="Picture 1" descr="IMG_245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25901" y="0"/>
            <a:ext cx="3708399" cy="3695700"/>
          </a:xfrm>
          <a:prstGeom prst="rect">
            <a:avLst/>
          </a:prstGeom>
        </p:spPr>
      </p:pic>
    </p:spTree>
    <p:extLst>
      <p:ext uri="{BB962C8B-B14F-4D97-AF65-F5344CB8AC3E}">
        <p14:creationId xmlns:p14="http://schemas.microsoft.com/office/powerpoint/2010/main" val="14570927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434" y="692696"/>
            <a:ext cx="7198783" cy="1656184"/>
          </a:xfrm>
        </p:spPr>
        <p:txBody>
          <a:bodyPr/>
          <a:lstStyle/>
          <a:p>
            <a:r>
              <a:rPr lang="en-US" dirty="0"/>
              <a:t>That dam breach or that damn breach?</a:t>
            </a:r>
          </a:p>
        </p:txBody>
      </p:sp>
      <p:pic>
        <p:nvPicPr>
          <p:cNvPr id="4" name="Picture 3" descr="dam-breach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9776" y="1916832"/>
            <a:ext cx="8112224" cy="4752528"/>
          </a:xfrm>
          <a:prstGeom prst="rect">
            <a:avLst/>
          </a:prstGeom>
        </p:spPr>
      </p:pic>
    </p:spTree>
    <p:extLst>
      <p:ext uri="{BB962C8B-B14F-4D97-AF65-F5344CB8AC3E}">
        <p14:creationId xmlns:p14="http://schemas.microsoft.com/office/powerpoint/2010/main" val="3407584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374928" y="1340768"/>
            <a:ext cx="5400000" cy="1698734"/>
          </a:xfrm>
        </p:spPr>
        <p:txBody>
          <a:bodyPr vert="horz" wrap="square" lIns="0" tIns="0" rIns="0" bIns="0" numCol="1" anchor="t" anchorCtr="0" compatLnSpc="1">
            <a:prstTxWarp prst="textNoShape">
              <a:avLst/>
            </a:prstTxWarp>
            <a:noAutofit/>
          </a:bodyPr>
          <a:lstStyle/>
          <a:p>
            <a:pPr algn="ctr" eaLnBrk="1" hangingPunct="1">
              <a:lnSpc>
                <a:spcPct val="120000"/>
              </a:lnSpc>
            </a:pPr>
            <a:r>
              <a:rPr lang="sv-SE" sz="4000" dirty="0"/>
              <a:t>GDPR - Tillsyn och efterlevnad</a:t>
            </a:r>
            <a:br>
              <a:rPr lang="sv-SE" sz="3200" dirty="0"/>
            </a:br>
            <a:br>
              <a:rPr lang="sv-SE" sz="3200" dirty="0"/>
            </a:br>
            <a:r>
              <a:rPr lang="sv-SE" sz="2000" dirty="0"/>
              <a:t>Elisabeth Jilderyd, Datainspektionen</a:t>
            </a:r>
            <a:br>
              <a:rPr lang="sv-SE" sz="3200" dirty="0"/>
            </a:br>
            <a:endParaRPr lang="sv-SE" sz="3200" dirty="0"/>
          </a:p>
        </p:txBody>
      </p:sp>
      <p:sp>
        <p:nvSpPr>
          <p:cNvPr id="3075" name="Rectangle 3"/>
          <p:cNvSpPr>
            <a:spLocks noGrp="1" noChangeArrowheads="1"/>
          </p:cNvSpPr>
          <p:nvPr>
            <p:ph type="subTitle" sz="quarter" idx="4294967295"/>
          </p:nvPr>
        </p:nvSpPr>
        <p:spPr>
          <a:xfrm>
            <a:off x="3374929" y="3039503"/>
            <a:ext cx="5385647" cy="2912383"/>
          </a:xfrm>
        </p:spPr>
        <p:txBody>
          <a:bodyPr vert="horz" wrap="square" lIns="0" tIns="0" rIns="0" bIns="0" numCol="1" anchor="t" anchorCtr="0" compatLnSpc="1">
            <a:prstTxWarp prst="textNoShape">
              <a:avLst/>
            </a:prstTxWarp>
          </a:bodyPr>
          <a:lstStyle/>
          <a:p>
            <a:pPr marL="2381" indent="-2381"/>
            <a:endParaRPr lang="sv-SE" dirty="0"/>
          </a:p>
          <a:p>
            <a:pPr marL="2381" indent="-2381"/>
            <a:endParaRPr lang="sv-SE" dirty="0"/>
          </a:p>
          <a:p>
            <a:pPr marL="2381" indent="-2381" algn="ctr"/>
            <a:endParaRPr lang="sv-SE" i="1" dirty="0"/>
          </a:p>
          <a:p>
            <a:pPr marL="2381" indent="-2381" algn="ctr"/>
            <a:r>
              <a:rPr lang="sv-SE" i="1" dirty="0"/>
              <a:t>GDPR-dagen</a:t>
            </a:r>
          </a:p>
          <a:p>
            <a:pPr marL="2381" indent="-2381" algn="ctr"/>
            <a:r>
              <a:rPr lang="sv-SE" i="1" dirty="0"/>
              <a:t>Advokatfirman Delphi</a:t>
            </a:r>
          </a:p>
          <a:p>
            <a:pPr marL="2381" indent="-2381" algn="ctr"/>
            <a:r>
              <a:rPr lang="sv-SE" i="1" dirty="0"/>
              <a:t>Göteborg, 6 februari 2019</a:t>
            </a:r>
          </a:p>
          <a:p>
            <a:pPr marL="2381" indent="-2381"/>
            <a:endParaRPr lang="sv-SE" dirty="0"/>
          </a:p>
          <a:p>
            <a:pPr marL="2381" indent="-2381" algn="ctr"/>
            <a:r>
              <a:rPr lang="sv-SE" dirty="0"/>
              <a:t>	</a:t>
            </a:r>
          </a:p>
          <a:p>
            <a:pPr marL="2381" indent="-2381"/>
            <a:endParaRPr lang="sv-SE" dirty="0"/>
          </a:p>
          <a:p>
            <a:pPr marL="2381" indent="-2381"/>
            <a:endParaRPr lang="sv-SE" dirty="0"/>
          </a:p>
        </p:txBody>
      </p:sp>
    </p:spTree>
    <p:extLst>
      <p:ext uri="{BB962C8B-B14F-4D97-AF65-F5344CB8AC3E}">
        <p14:creationId xmlns:p14="http://schemas.microsoft.com/office/powerpoint/2010/main" val="23694516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GDPR and beyond</a:t>
            </a:r>
            <a:r>
              <a:rPr lang="mr-IN" dirty="0"/>
              <a:t>……</a:t>
            </a:r>
            <a:endParaRPr lang="en-US" dirty="0"/>
          </a:p>
        </p:txBody>
      </p:sp>
      <p:graphicFrame>
        <p:nvGraphicFramePr>
          <p:cNvPr id="6" name="Content Placeholder 5"/>
          <p:cNvGraphicFramePr>
            <a:graphicFrameLocks noGrp="1"/>
          </p:cNvGraphicFramePr>
          <p:nvPr>
            <p:ph idx="1"/>
            <p:extLst/>
          </p:nvPr>
        </p:nvGraphicFramePr>
        <p:xfrm>
          <a:off x="624425" y="620688"/>
          <a:ext cx="10972801" cy="58039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2"/>
          </p:nvPr>
        </p:nvSpPr>
        <p:spPr/>
        <p:txBody>
          <a:bodyPr/>
          <a:lstStyle/>
          <a:p>
            <a:fld id="{08A91B63-EED8-4A05-A4BA-6543AC083DC1}" type="slidenum">
              <a:rPr lang="en-GB" smtClean="0"/>
              <a:pPr/>
              <a:t>30</a:t>
            </a:fld>
            <a:endParaRPr lang="en-GB"/>
          </a:p>
        </p:txBody>
      </p:sp>
    </p:spTree>
    <p:extLst>
      <p:ext uri="{BB962C8B-B14F-4D97-AF65-F5344CB8AC3E}">
        <p14:creationId xmlns:p14="http://schemas.microsoft.com/office/powerpoint/2010/main" val="22722741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443" y="260648"/>
            <a:ext cx="10957983" cy="1008120"/>
          </a:xfrm>
        </p:spPr>
        <p:txBody>
          <a:bodyPr/>
          <a:lstStyle/>
          <a:p>
            <a:r>
              <a:rPr lang="en-US" dirty="0" err="1"/>
              <a:t>Brexit</a:t>
            </a:r>
            <a:r>
              <a:rPr lang="en-US" dirty="0"/>
              <a:t>: Deal or no deal</a:t>
            </a:r>
          </a:p>
        </p:txBody>
      </p:sp>
      <p:pic>
        <p:nvPicPr>
          <p:cNvPr id="6" name="Content Placeholder 5"/>
          <p:cNvPicPr>
            <a:picLocks noGrp="1" noChangeAspect="1"/>
          </p:cNvPicPr>
          <p:nvPr>
            <p:ph idx="1"/>
          </p:nvPr>
        </p:nvPicPr>
        <p:blipFill rotWithShape="1">
          <a:blip r:embed="rId2"/>
          <a:srcRect t="33719" b="33719"/>
          <a:stretch/>
        </p:blipFill>
        <p:spPr>
          <a:xfrm>
            <a:off x="635000" y="1501775"/>
            <a:ext cx="9525000" cy="4664075"/>
          </a:xfrm>
        </p:spPr>
      </p:pic>
      <p:sp>
        <p:nvSpPr>
          <p:cNvPr id="5" name="Slide Number Placeholder 4"/>
          <p:cNvSpPr>
            <a:spLocks noGrp="1"/>
          </p:cNvSpPr>
          <p:nvPr>
            <p:ph type="sldNum" sz="quarter" idx="12"/>
          </p:nvPr>
        </p:nvSpPr>
        <p:spPr/>
        <p:txBody>
          <a:bodyPr/>
          <a:lstStyle/>
          <a:p>
            <a:fld id="{08A91B63-EED8-4A05-A4BA-6543AC083DC1}" type="slidenum">
              <a:rPr lang="en-GB" smtClean="0"/>
              <a:pPr/>
              <a:t>31</a:t>
            </a:fld>
            <a:endParaRPr lang="en-GB" dirty="0"/>
          </a:p>
        </p:txBody>
      </p:sp>
    </p:spTree>
    <p:extLst>
      <p:ext uri="{BB962C8B-B14F-4D97-AF65-F5344CB8AC3E}">
        <p14:creationId xmlns:p14="http://schemas.microsoft.com/office/powerpoint/2010/main" val="28682980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Deal or No Deal</a:t>
            </a:r>
          </a:p>
        </p:txBody>
      </p:sp>
      <p:graphicFrame>
        <p:nvGraphicFramePr>
          <p:cNvPr id="6" name="Content Placeholder 5"/>
          <p:cNvGraphicFramePr>
            <a:graphicFrameLocks noGrp="1"/>
          </p:cNvGraphicFramePr>
          <p:nvPr>
            <p:ph idx="1"/>
            <p:extLst/>
          </p:nvPr>
        </p:nvGraphicFramePr>
        <p:xfrm>
          <a:off x="624442" y="1412777"/>
          <a:ext cx="10972801" cy="50118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2"/>
          </p:nvPr>
        </p:nvSpPr>
        <p:spPr/>
        <p:txBody>
          <a:bodyPr/>
          <a:lstStyle/>
          <a:p>
            <a:fld id="{08A91B63-EED8-4A05-A4BA-6543AC083DC1}" type="slidenum">
              <a:rPr lang="en-GB" smtClean="0"/>
              <a:pPr/>
              <a:t>32</a:t>
            </a:fld>
            <a:endParaRPr lang="en-GB" dirty="0"/>
          </a:p>
        </p:txBody>
      </p:sp>
    </p:spTree>
    <p:extLst>
      <p:ext uri="{BB962C8B-B14F-4D97-AF65-F5344CB8AC3E}">
        <p14:creationId xmlns:p14="http://schemas.microsoft.com/office/powerpoint/2010/main" val="20284200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Transfers pre </a:t>
            </a:r>
            <a:r>
              <a:rPr lang="en-US" dirty="0" err="1"/>
              <a:t>Brexit</a:t>
            </a:r>
            <a:endParaRPr lang="en-US" dirty="0"/>
          </a:p>
        </p:txBody>
      </p:sp>
      <p:graphicFrame>
        <p:nvGraphicFramePr>
          <p:cNvPr id="6" name="Content Placeholder 5"/>
          <p:cNvGraphicFramePr>
            <a:graphicFrameLocks noGrp="1"/>
          </p:cNvGraphicFramePr>
          <p:nvPr>
            <p:ph idx="1"/>
            <p:extLst/>
          </p:nvPr>
        </p:nvGraphicFramePr>
        <p:xfrm>
          <a:off x="624423" y="1412781"/>
          <a:ext cx="10972801" cy="45679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2"/>
          </p:nvPr>
        </p:nvSpPr>
        <p:spPr/>
        <p:txBody>
          <a:bodyPr/>
          <a:lstStyle/>
          <a:p>
            <a:fld id="{08A91B63-EED8-4A05-A4BA-6543AC083DC1}" type="slidenum">
              <a:rPr lang="en-GB" smtClean="0"/>
              <a:pPr/>
              <a:t>33</a:t>
            </a:fld>
            <a:endParaRPr lang="en-GB"/>
          </a:p>
        </p:txBody>
      </p:sp>
    </p:spTree>
    <p:extLst>
      <p:ext uri="{BB962C8B-B14F-4D97-AF65-F5344CB8AC3E}">
        <p14:creationId xmlns:p14="http://schemas.microsoft.com/office/powerpoint/2010/main" val="35816795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Brexit</a:t>
            </a:r>
            <a:r>
              <a:rPr lang="en-US" dirty="0"/>
              <a:t> and data transfers</a:t>
            </a:r>
          </a:p>
        </p:txBody>
      </p:sp>
      <p:graphicFrame>
        <p:nvGraphicFramePr>
          <p:cNvPr id="6" name="Content Placeholder 5"/>
          <p:cNvGraphicFramePr>
            <a:graphicFrameLocks noGrp="1"/>
          </p:cNvGraphicFramePr>
          <p:nvPr>
            <p:ph idx="1"/>
            <p:extLst/>
          </p:nvPr>
        </p:nvGraphicFramePr>
        <p:xfrm>
          <a:off x="609601" y="1417639"/>
          <a:ext cx="10972801" cy="43515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2"/>
          </p:nvPr>
        </p:nvSpPr>
        <p:spPr/>
        <p:txBody>
          <a:bodyPr/>
          <a:lstStyle/>
          <a:p>
            <a:fld id="{08A91B63-EED8-4A05-A4BA-6543AC083DC1}" type="slidenum">
              <a:rPr lang="en-GB" smtClean="0"/>
              <a:pPr/>
              <a:t>34</a:t>
            </a:fld>
            <a:endParaRPr lang="en-GB"/>
          </a:p>
        </p:txBody>
      </p:sp>
    </p:spTree>
    <p:extLst>
      <p:ext uri="{BB962C8B-B14F-4D97-AF65-F5344CB8AC3E}">
        <p14:creationId xmlns:p14="http://schemas.microsoft.com/office/powerpoint/2010/main" val="41600502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Brexit</a:t>
            </a:r>
            <a:r>
              <a:rPr lang="en-US" dirty="0"/>
              <a:t> and other data consequences</a:t>
            </a:r>
          </a:p>
        </p:txBody>
      </p:sp>
      <p:graphicFrame>
        <p:nvGraphicFramePr>
          <p:cNvPr id="6" name="Content Placeholder 5"/>
          <p:cNvGraphicFramePr>
            <a:graphicFrameLocks noGrp="1"/>
          </p:cNvGraphicFramePr>
          <p:nvPr>
            <p:ph idx="1"/>
            <p:extLst/>
          </p:nvPr>
        </p:nvGraphicFramePr>
        <p:xfrm>
          <a:off x="624423" y="1484784"/>
          <a:ext cx="10972801" cy="5184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2"/>
          </p:nvPr>
        </p:nvSpPr>
        <p:spPr/>
        <p:txBody>
          <a:bodyPr/>
          <a:lstStyle/>
          <a:p>
            <a:fld id="{08A91B63-EED8-4A05-A4BA-6543AC083DC1}" type="slidenum">
              <a:rPr lang="en-GB" smtClean="0"/>
              <a:pPr/>
              <a:t>35</a:t>
            </a:fld>
            <a:endParaRPr lang="en-GB"/>
          </a:p>
        </p:txBody>
      </p:sp>
    </p:spTree>
    <p:extLst>
      <p:ext uri="{BB962C8B-B14F-4D97-AF65-F5344CB8AC3E}">
        <p14:creationId xmlns:p14="http://schemas.microsoft.com/office/powerpoint/2010/main" val="20702320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GDPR and beyond</a:t>
            </a:r>
            <a:r>
              <a:rPr lang="mr-IN" dirty="0"/>
              <a:t>……</a:t>
            </a:r>
            <a:endParaRPr lang="en-US" dirty="0"/>
          </a:p>
        </p:txBody>
      </p:sp>
      <p:graphicFrame>
        <p:nvGraphicFramePr>
          <p:cNvPr id="6" name="Content Placeholder 5"/>
          <p:cNvGraphicFramePr>
            <a:graphicFrameLocks noGrp="1"/>
          </p:cNvGraphicFramePr>
          <p:nvPr>
            <p:ph idx="1"/>
            <p:extLst/>
          </p:nvPr>
        </p:nvGraphicFramePr>
        <p:xfrm>
          <a:off x="624425" y="620688"/>
          <a:ext cx="10972801" cy="58039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2"/>
          </p:nvPr>
        </p:nvSpPr>
        <p:spPr/>
        <p:txBody>
          <a:bodyPr/>
          <a:lstStyle/>
          <a:p>
            <a:fld id="{08A91B63-EED8-4A05-A4BA-6543AC083DC1}" type="slidenum">
              <a:rPr lang="en-GB" smtClean="0"/>
              <a:pPr/>
              <a:t>36</a:t>
            </a:fld>
            <a:endParaRPr lang="en-GB"/>
          </a:p>
        </p:txBody>
      </p:sp>
    </p:spTree>
    <p:extLst>
      <p:ext uri="{BB962C8B-B14F-4D97-AF65-F5344CB8AC3E}">
        <p14:creationId xmlns:p14="http://schemas.microsoft.com/office/powerpoint/2010/main" val="13337797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2013 Study on Trade Secrets</a:t>
            </a:r>
          </a:p>
        </p:txBody>
      </p:sp>
      <p:sp>
        <p:nvSpPr>
          <p:cNvPr id="3" name="Text Placeholder 2"/>
          <p:cNvSpPr>
            <a:spLocks noGrp="1"/>
          </p:cNvSpPr>
          <p:nvPr>
            <p:ph type="body" sz="half" idx="1"/>
          </p:nvPr>
        </p:nvSpPr>
        <p:spPr>
          <a:xfrm>
            <a:off x="479376" y="1524007"/>
            <a:ext cx="6124624" cy="4371975"/>
          </a:xfrm>
        </p:spPr>
        <p:txBody>
          <a:bodyPr/>
          <a:lstStyle/>
          <a:p>
            <a:r>
              <a:rPr lang="en-US" sz="2000" dirty="0"/>
              <a:t>75% of respondents ranked them as strategically important to:</a:t>
            </a:r>
          </a:p>
          <a:p>
            <a:pPr marL="285750" indent="-285750">
              <a:buFont typeface="Wingdings" charset="2"/>
              <a:buChar char="ü"/>
            </a:pPr>
            <a:r>
              <a:rPr lang="en-US" sz="2000" dirty="0"/>
              <a:t>Growth</a:t>
            </a:r>
          </a:p>
          <a:p>
            <a:pPr marL="285750" indent="-285750">
              <a:buFont typeface="Wingdings" charset="2"/>
              <a:buChar char="ü"/>
            </a:pPr>
            <a:r>
              <a:rPr lang="en-US" sz="2000" dirty="0"/>
              <a:t>Competitiveness</a:t>
            </a:r>
          </a:p>
          <a:p>
            <a:pPr marL="285750" indent="-285750">
              <a:buFont typeface="Wingdings" charset="2"/>
              <a:buChar char="ü"/>
            </a:pPr>
            <a:r>
              <a:rPr lang="en-US" sz="2000" dirty="0"/>
              <a:t>Innovation</a:t>
            </a:r>
          </a:p>
          <a:p>
            <a:pPr marL="285750" indent="-285750">
              <a:buFont typeface="Wingdings" charset="2"/>
              <a:buChar char="ü"/>
            </a:pPr>
            <a:endParaRPr lang="en-US" sz="2000" dirty="0"/>
          </a:p>
          <a:p>
            <a:r>
              <a:rPr lang="en-US" sz="2000" dirty="0"/>
              <a:t>Examples are:</a:t>
            </a:r>
          </a:p>
          <a:p>
            <a:pPr marL="285750" indent="-285750">
              <a:buFont typeface="Wingdings" charset="2"/>
              <a:buChar char="Ø"/>
            </a:pPr>
            <a:r>
              <a:rPr lang="en-US" sz="2000" dirty="0"/>
              <a:t>Commercial bids and contracts</a:t>
            </a:r>
          </a:p>
          <a:p>
            <a:pPr marL="285750" indent="-285750">
              <a:buFont typeface="Wingdings" charset="2"/>
              <a:buChar char="Ø"/>
            </a:pPr>
            <a:r>
              <a:rPr lang="en-US" sz="2000" dirty="0"/>
              <a:t>Contract terms</a:t>
            </a:r>
          </a:p>
          <a:p>
            <a:pPr marL="285750" indent="-285750">
              <a:buFont typeface="Wingdings" charset="2"/>
              <a:buChar char="Ø"/>
            </a:pPr>
            <a:r>
              <a:rPr lang="en-US" sz="2000" dirty="0"/>
              <a:t>Customer/supplier lists</a:t>
            </a:r>
          </a:p>
          <a:p>
            <a:pPr marL="285750" indent="-285750">
              <a:buFont typeface="Wingdings" charset="2"/>
              <a:buChar char="Ø"/>
            </a:pPr>
            <a:r>
              <a:rPr lang="en-US" sz="2000" dirty="0"/>
              <a:t>Financial data</a:t>
            </a:r>
          </a:p>
          <a:p>
            <a:pPr marL="285750" indent="-285750">
              <a:buFont typeface="Wingdings" charset="2"/>
              <a:buChar char="Ø"/>
            </a:pPr>
            <a:r>
              <a:rPr lang="en-US" sz="2000" dirty="0"/>
              <a:t>R&amp;</a:t>
            </a:r>
            <a:r>
              <a:rPr lang="en-US" sz="2000"/>
              <a:t>D data</a:t>
            </a:r>
            <a:endParaRPr lang="en-US" sz="2000" dirty="0"/>
          </a:p>
          <a:p>
            <a:pPr marL="285750" indent="-285750">
              <a:buFont typeface="Wingdings" charset="2"/>
              <a:buChar char="Ø"/>
            </a:pPr>
            <a:r>
              <a:rPr lang="en-US" sz="2000" dirty="0"/>
              <a:t>Process know how and technology</a:t>
            </a:r>
          </a:p>
          <a:p>
            <a:pPr marL="285750" indent="-285750">
              <a:buFont typeface="Wingdings" charset="2"/>
              <a:buChar char="Ø"/>
            </a:pPr>
            <a:r>
              <a:rPr lang="en-US" sz="2000" dirty="0"/>
              <a:t>Formulae and recipes</a:t>
            </a:r>
          </a:p>
          <a:p>
            <a:pPr marL="285750" indent="-285750">
              <a:buFont typeface="Wingdings" charset="2"/>
              <a:buChar char="Ø"/>
            </a:pPr>
            <a:r>
              <a:rPr lang="en-US" sz="2000" dirty="0"/>
              <a:t>Product technology</a:t>
            </a:r>
          </a:p>
          <a:p>
            <a:pPr marL="285750" indent="-285750">
              <a:buFont typeface="Wingdings" charset="2"/>
              <a:buChar char="Ø"/>
            </a:pPr>
            <a:r>
              <a:rPr lang="en-US" sz="2000" dirty="0"/>
              <a:t>Marketing data</a:t>
            </a:r>
          </a:p>
        </p:txBody>
      </p:sp>
      <p:pic>
        <p:nvPicPr>
          <p:cNvPr id="5" name="Content Placeholder 4" descr="BU005259.png"/>
          <p:cNvPicPr>
            <a:picLocks noGrp="1" noChangeAspect="1"/>
          </p:cNvPicPr>
          <p:nvPr>
            <p:ph sz="half" idx="2"/>
          </p:nvPr>
        </p:nvPicPr>
        <p:blipFill>
          <a:blip r:embed="rId2">
            <a:extLst>
              <a:ext uri="{28A0092B-C50C-407E-A947-70E740481C1C}">
                <a14:useLocalDpi xmlns:a14="http://schemas.microsoft.com/office/drawing/2010/main" val="0"/>
              </a:ext>
            </a:extLst>
          </a:blip>
          <a:srcRect l="2240" r="2240"/>
          <a:stretch>
            <a:fillRect/>
          </a:stretch>
        </p:blipFill>
        <p:spPr/>
      </p:pic>
    </p:spTree>
    <p:extLst>
      <p:ext uri="{BB962C8B-B14F-4D97-AF65-F5344CB8AC3E}">
        <p14:creationId xmlns:p14="http://schemas.microsoft.com/office/powerpoint/2010/main" val="25727607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Directive 2016/943 on the protection of undisclosed know-how and business information (trade secrets) against their unlawful acquisition, use and disclosure</a:t>
            </a:r>
          </a:p>
        </p:txBody>
      </p:sp>
      <p:sp>
        <p:nvSpPr>
          <p:cNvPr id="3" name="Text Placeholder 2"/>
          <p:cNvSpPr>
            <a:spLocks noGrp="1"/>
          </p:cNvSpPr>
          <p:nvPr>
            <p:ph type="body" sz="half" idx="1"/>
          </p:nvPr>
        </p:nvSpPr>
        <p:spPr/>
        <p:txBody>
          <a:bodyPr/>
          <a:lstStyle/>
          <a:p>
            <a:pPr marL="285750" indent="-285750">
              <a:buFont typeface="Arial"/>
              <a:buChar char="•"/>
            </a:pPr>
            <a:r>
              <a:rPr lang="en-US" sz="2400" dirty="0" err="1"/>
              <a:t>Harmonises</a:t>
            </a:r>
            <a:r>
              <a:rPr lang="en-US" sz="2400" dirty="0"/>
              <a:t> the definition of trade secrets</a:t>
            </a:r>
          </a:p>
          <a:p>
            <a:pPr marL="285750" indent="-285750">
              <a:buFont typeface="Arial"/>
              <a:buChar char="•"/>
            </a:pPr>
            <a:endParaRPr lang="en-US" sz="2400" dirty="0"/>
          </a:p>
          <a:p>
            <a:pPr marL="285750" indent="-285750">
              <a:buFont typeface="Arial"/>
              <a:buChar char="•"/>
            </a:pPr>
            <a:r>
              <a:rPr lang="en-US" sz="2400" dirty="0"/>
              <a:t>Provides civil law rights to stop unlawful use and further disclosure of misappropriated trade secrets</a:t>
            </a:r>
          </a:p>
          <a:p>
            <a:pPr marL="285750" indent="-285750">
              <a:buFont typeface="Arial"/>
              <a:buChar char="•"/>
            </a:pPr>
            <a:endParaRPr lang="en-US" sz="2400" dirty="0"/>
          </a:p>
          <a:p>
            <a:pPr marL="285750" indent="-285750">
              <a:buFont typeface="Arial"/>
              <a:buChar char="•"/>
            </a:pPr>
            <a:r>
              <a:rPr lang="en-US" sz="2400" dirty="0"/>
              <a:t>Right to have products removed from the market that have created using illegally acquired trade secrets</a:t>
            </a:r>
          </a:p>
          <a:p>
            <a:pPr marL="285750" indent="-285750">
              <a:buFont typeface="Arial"/>
              <a:buChar char="•"/>
            </a:pPr>
            <a:endParaRPr lang="en-US" sz="2400" dirty="0"/>
          </a:p>
          <a:p>
            <a:pPr marL="285750" indent="-285750">
              <a:buFont typeface="Arial"/>
              <a:buChar char="•"/>
            </a:pPr>
            <a:r>
              <a:rPr lang="en-US" sz="2400" dirty="0"/>
              <a:t>Right to compensation</a:t>
            </a:r>
          </a:p>
          <a:p>
            <a:pPr marL="285750" indent="-285750">
              <a:buFont typeface="Arial"/>
              <a:buChar char="•"/>
            </a:pPr>
            <a:endParaRPr lang="en-US" sz="2400" dirty="0"/>
          </a:p>
        </p:txBody>
      </p:sp>
      <p:sp>
        <p:nvSpPr>
          <p:cNvPr id="6" name="Content Placeholder 5"/>
          <p:cNvSpPr>
            <a:spLocks noGrp="1"/>
          </p:cNvSpPr>
          <p:nvPr>
            <p:ph sz="half" idx="2"/>
          </p:nvPr>
        </p:nvSpPr>
        <p:spPr/>
        <p:txBody>
          <a:bodyPr/>
          <a:lstStyle/>
          <a:p>
            <a:pPr marL="285750" indent="-285750">
              <a:buFont typeface="Wingdings" charset="2"/>
              <a:buChar char="q"/>
            </a:pPr>
            <a:r>
              <a:rPr lang="en-US" sz="2400" dirty="0"/>
              <a:t>A trade secret must be seen by the business as secret</a:t>
            </a:r>
          </a:p>
          <a:p>
            <a:pPr marL="285750" indent="-285750">
              <a:buFont typeface="Wingdings" charset="2"/>
              <a:buChar char="q"/>
            </a:pPr>
            <a:endParaRPr lang="en-US" sz="2400" dirty="0"/>
          </a:p>
          <a:p>
            <a:pPr marL="285750" indent="-285750">
              <a:buFont typeface="Wingdings" charset="2"/>
              <a:buChar char="q"/>
            </a:pPr>
            <a:endParaRPr lang="en-US" sz="2400" dirty="0"/>
          </a:p>
          <a:p>
            <a:pPr marL="285750" indent="-285750">
              <a:buFont typeface="Wingdings" charset="2"/>
              <a:buChar char="q"/>
            </a:pPr>
            <a:endParaRPr lang="en-US" sz="2400" dirty="0"/>
          </a:p>
          <a:p>
            <a:pPr marL="285750" indent="-285750">
              <a:buFont typeface="Wingdings" charset="2"/>
              <a:buChar char="q"/>
            </a:pPr>
            <a:endParaRPr lang="en-US" sz="2400" dirty="0"/>
          </a:p>
          <a:p>
            <a:pPr marL="285750" indent="-285750">
              <a:buFont typeface="Wingdings" charset="2"/>
              <a:buChar char="q"/>
            </a:pPr>
            <a:endParaRPr lang="en-US" sz="2400" dirty="0"/>
          </a:p>
          <a:p>
            <a:pPr marL="285750" indent="-285750">
              <a:buFont typeface="Wingdings" charset="2"/>
              <a:buChar char="q"/>
            </a:pPr>
            <a:endParaRPr lang="en-US" sz="2400" dirty="0"/>
          </a:p>
          <a:p>
            <a:pPr marL="285750" indent="-285750">
              <a:buFont typeface="Wingdings" charset="2"/>
              <a:buChar char="q"/>
            </a:pPr>
            <a:endParaRPr lang="en-US" sz="2400" dirty="0"/>
          </a:p>
          <a:p>
            <a:pPr marL="285750" indent="-285750">
              <a:buFont typeface="Wingdings" charset="2"/>
              <a:buChar char="q"/>
            </a:pPr>
            <a:endParaRPr lang="en-US" sz="2400" dirty="0"/>
          </a:p>
          <a:p>
            <a:pPr marL="285750" indent="-285750">
              <a:buFont typeface="Wingdings" charset="2"/>
              <a:buChar char="q"/>
            </a:pPr>
            <a:endParaRPr lang="en-US" sz="2400" dirty="0"/>
          </a:p>
          <a:p>
            <a:pPr marL="285750" indent="-285750">
              <a:buFont typeface="Wingdings" charset="2"/>
              <a:buChar char="q"/>
            </a:pPr>
            <a:r>
              <a:rPr lang="en-US" sz="2400" dirty="0"/>
              <a:t>It must be treated as secret by the business</a:t>
            </a:r>
          </a:p>
        </p:txBody>
      </p:sp>
      <p:pic>
        <p:nvPicPr>
          <p:cNvPr id="7" name="Picture 2" descr="Oops road sign"/>
          <p:cNvPicPr>
            <a:picLocks noChangeAspect="1" noChangeArrowheads="1"/>
          </p:cNvPicPr>
          <p:nvPr/>
        </p:nvPicPr>
        <p:blipFill>
          <a:blip r:embed="rId2">
            <a:extLst>
              <a:ext uri="{28A0092B-C50C-407E-A947-70E740481C1C}">
                <a14:useLocalDpi xmlns:a14="http://schemas.microsoft.com/office/drawing/2010/main" val="0"/>
              </a:ext>
            </a:extLst>
          </a:blip>
          <a:srcRect t="-1062" b="-1062"/>
          <a:stretch>
            <a:fillRect/>
          </a:stretch>
        </p:blipFill>
        <p:spPr bwMode="auto">
          <a:xfrm>
            <a:off x="6732110" y="2348880"/>
            <a:ext cx="4647095" cy="3240360"/>
          </a:xfrm>
          <a:prstGeom prst="rect">
            <a:avLst/>
          </a:prstGeom>
          <a:noFill/>
          <a:ln>
            <a:noFill/>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585688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protect trade secrets</a:t>
            </a:r>
          </a:p>
        </p:txBody>
      </p:sp>
      <p:sp>
        <p:nvSpPr>
          <p:cNvPr id="3" name="Text Placeholder 2"/>
          <p:cNvSpPr>
            <a:spLocks noGrp="1"/>
          </p:cNvSpPr>
          <p:nvPr>
            <p:ph type="body" sz="half" idx="1"/>
          </p:nvPr>
        </p:nvSpPr>
        <p:spPr/>
        <p:txBody>
          <a:bodyPr/>
          <a:lstStyle/>
          <a:p>
            <a:pPr marL="285750" indent="-285750">
              <a:buFont typeface="Wingdings" charset="2"/>
              <a:buChar char="ü"/>
            </a:pPr>
            <a:r>
              <a:rPr lang="en-US" sz="2400" dirty="0"/>
              <a:t>Clean desk policy</a:t>
            </a:r>
          </a:p>
          <a:p>
            <a:pPr marL="285750" indent="-285750">
              <a:buFont typeface="Wingdings" charset="2"/>
              <a:buChar char="ü"/>
            </a:pPr>
            <a:r>
              <a:rPr lang="en-US" sz="2400" dirty="0"/>
              <a:t>Shredding</a:t>
            </a:r>
          </a:p>
          <a:p>
            <a:pPr marL="285750" indent="-285750">
              <a:buFont typeface="Wingdings" charset="2"/>
              <a:buChar char="ü"/>
            </a:pPr>
            <a:r>
              <a:rPr lang="en-US" sz="2400" dirty="0"/>
              <a:t>Use of NDA’s and Confidentiality Agreements</a:t>
            </a:r>
          </a:p>
          <a:p>
            <a:pPr marL="285750" indent="-285750">
              <a:buFont typeface="Wingdings" charset="2"/>
              <a:buChar char="ü"/>
            </a:pPr>
            <a:r>
              <a:rPr lang="en-US" sz="2400" dirty="0"/>
              <a:t>Mark materials as CONFIDENTIAL</a:t>
            </a:r>
          </a:p>
          <a:p>
            <a:pPr marL="285750" indent="-285750">
              <a:buFont typeface="Wingdings" charset="2"/>
              <a:buChar char="ü"/>
            </a:pPr>
            <a:r>
              <a:rPr lang="en-US" sz="2400" dirty="0"/>
              <a:t>Take care when emailing attachments</a:t>
            </a:r>
          </a:p>
          <a:p>
            <a:pPr marL="285750" indent="-285750">
              <a:buFont typeface="Wingdings" charset="2"/>
              <a:buChar char="ü"/>
            </a:pPr>
            <a:r>
              <a:rPr lang="en-US" sz="2400" dirty="0"/>
              <a:t>Consider risks of disclosing trade secrets in public places</a:t>
            </a:r>
          </a:p>
          <a:p>
            <a:pPr marL="285750" indent="-285750">
              <a:buFont typeface="Wingdings" charset="2"/>
              <a:buChar char="ü"/>
            </a:pPr>
            <a:r>
              <a:rPr lang="en-US" sz="2400" dirty="0"/>
              <a:t>Manage devices in the workplace</a:t>
            </a:r>
          </a:p>
          <a:p>
            <a:pPr marL="285750" indent="-285750">
              <a:buFont typeface="Wingdings" charset="2"/>
              <a:buChar char="ü"/>
            </a:pPr>
            <a:r>
              <a:rPr lang="en-US" sz="2400" dirty="0"/>
              <a:t>Train staff to protect trade secrets</a:t>
            </a:r>
          </a:p>
          <a:p>
            <a:pPr marL="285750" indent="-285750">
              <a:buFont typeface="Wingdings" charset="2"/>
              <a:buChar char="ü"/>
            </a:pPr>
            <a:endParaRPr lang="en-US" sz="2400" dirty="0"/>
          </a:p>
        </p:txBody>
      </p:sp>
      <p:pic>
        <p:nvPicPr>
          <p:cNvPr id="4" name="Content Placeholder 6"/>
          <p:cNvPicPr>
            <a:picLocks noChangeAspect="1"/>
          </p:cNvPicPr>
          <p:nvPr/>
        </p:nvPicPr>
        <p:blipFill>
          <a:blip r:embed="rId2" cstate="print">
            <a:extLst>
              <a:ext uri="{28A0092B-C50C-407E-A947-70E740481C1C}">
                <a14:useLocalDpi xmlns:a14="http://schemas.microsoft.com/office/drawing/2010/main" val="0"/>
              </a:ext>
            </a:extLst>
          </a:blip>
          <a:srcRect l="20624" r="20624"/>
          <a:stretch>
            <a:fillRect/>
          </a:stretch>
        </p:blipFill>
        <p:spPr>
          <a:xfrm>
            <a:off x="7176121" y="1844824"/>
            <a:ext cx="3736243" cy="3816423"/>
          </a:xfrm>
          <a:prstGeom prst="rect">
            <a:avLst/>
          </a:prstGeom>
        </p:spPr>
      </p:pic>
    </p:spTree>
    <p:extLst>
      <p:ext uri="{BB962C8B-B14F-4D97-AF65-F5344CB8AC3E}">
        <p14:creationId xmlns:p14="http://schemas.microsoft.com/office/powerpoint/2010/main" val="3497173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p:cNvSpPr>
            <a:spLocks noGrp="1"/>
          </p:cNvSpPr>
          <p:nvPr>
            <p:ph type="body" sz="quarter" idx="4294967295"/>
          </p:nvPr>
        </p:nvSpPr>
        <p:spPr>
          <a:xfrm>
            <a:off x="2275317" y="2924945"/>
            <a:ext cx="7200900" cy="2969861"/>
          </a:xfrm>
        </p:spPr>
        <p:txBody>
          <a:bodyPr/>
          <a:lstStyle/>
          <a:p>
            <a:endParaRPr lang="sv-SE" sz="2800" dirty="0"/>
          </a:p>
          <a:p>
            <a:endParaRPr lang="sv-SE" dirty="0"/>
          </a:p>
        </p:txBody>
      </p:sp>
      <p:pic>
        <p:nvPicPr>
          <p:cNvPr id="5" name="Bildobjek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6156" y="694013"/>
            <a:ext cx="3599688" cy="2258568"/>
          </a:xfrm>
          <a:prstGeom prst="rect">
            <a:avLst/>
          </a:prstGeom>
        </p:spPr>
      </p:pic>
      <p:sp>
        <p:nvSpPr>
          <p:cNvPr id="6" name="Rektangel 5"/>
          <p:cNvSpPr/>
          <p:nvPr/>
        </p:nvSpPr>
        <p:spPr>
          <a:xfrm>
            <a:off x="2567608" y="2708920"/>
            <a:ext cx="6894512" cy="2890022"/>
          </a:xfrm>
          <a:prstGeom prst="rect">
            <a:avLst/>
          </a:prstGeom>
        </p:spPr>
        <p:txBody>
          <a:bodyPr wrap="square">
            <a:spAutoFit/>
          </a:bodyPr>
          <a:lstStyle/>
          <a:p>
            <a:pPr defTabSz="685800" fontAlgn="base">
              <a:spcBef>
                <a:spcPts val="600"/>
              </a:spcBef>
              <a:spcAft>
                <a:spcPts val="600"/>
              </a:spcAft>
              <a:buClr>
                <a:srgbClr val="BA394E"/>
              </a:buClr>
              <a:buSzPct val="100000"/>
            </a:pPr>
            <a:endParaRPr lang="sv-SE" sz="2400" kern="1200" spc="23" dirty="0">
              <a:solidFill>
                <a:srgbClr val="080808"/>
              </a:solidFill>
              <a:latin typeface="Tahoma"/>
              <a:ea typeface="+mn-ea"/>
              <a:cs typeface="+mn-cs"/>
            </a:endParaRPr>
          </a:p>
          <a:p>
            <a:pPr defTabSz="685800" fontAlgn="base">
              <a:spcBef>
                <a:spcPts val="600"/>
              </a:spcBef>
              <a:spcAft>
                <a:spcPts val="600"/>
              </a:spcAft>
              <a:buClr>
                <a:srgbClr val="BA394E"/>
              </a:buClr>
              <a:buSzPct val="100000"/>
            </a:pPr>
            <a:endParaRPr lang="sv-SE" sz="2400" kern="1200" spc="23" dirty="0">
              <a:solidFill>
                <a:srgbClr val="080808"/>
              </a:solidFill>
              <a:latin typeface="Tahoma"/>
              <a:ea typeface="+mn-ea"/>
              <a:cs typeface="+mn-cs"/>
            </a:endParaRPr>
          </a:p>
          <a:p>
            <a:pPr algn="ctr" defTabSz="685800" fontAlgn="base">
              <a:spcBef>
                <a:spcPts val="600"/>
              </a:spcBef>
              <a:spcAft>
                <a:spcPts val="600"/>
              </a:spcAft>
              <a:buClr>
                <a:srgbClr val="BA394E"/>
              </a:buClr>
              <a:buSzPct val="100000"/>
            </a:pPr>
            <a:r>
              <a:rPr lang="sv-SE" sz="4000" kern="1200" spc="23" dirty="0">
                <a:solidFill>
                  <a:srgbClr val="080808"/>
                </a:solidFill>
                <a:latin typeface="Tahoma"/>
                <a:ea typeface="+mn-ea"/>
                <a:cs typeface="+mn-cs"/>
              </a:rPr>
              <a:t>Lite kort om Datainspektionen</a:t>
            </a:r>
            <a:endParaRPr lang="sv-SE" sz="4000" kern="1200" dirty="0">
              <a:solidFill>
                <a:srgbClr val="003300"/>
              </a:solidFill>
              <a:latin typeface="Arial" charset="0"/>
              <a:ea typeface="+mn-ea"/>
              <a:cs typeface="+mn-cs"/>
            </a:endParaRPr>
          </a:p>
          <a:p>
            <a:pPr defTabSz="685800" fontAlgn="base">
              <a:spcBef>
                <a:spcPct val="20000"/>
              </a:spcBef>
              <a:spcAft>
                <a:spcPct val="0"/>
              </a:spcAft>
              <a:buClr>
                <a:srgbClr val="BA394E"/>
              </a:buClr>
              <a:buSzPct val="100000"/>
            </a:pPr>
            <a:endParaRPr lang="sv-SE" sz="2400" kern="1200" spc="23" dirty="0">
              <a:solidFill>
                <a:srgbClr val="080808"/>
              </a:solidFill>
              <a:latin typeface="Tahoma"/>
              <a:ea typeface="+mn-ea"/>
              <a:cs typeface="+mn-cs"/>
            </a:endParaRPr>
          </a:p>
        </p:txBody>
      </p:sp>
    </p:spTree>
    <p:extLst>
      <p:ext uri="{BB962C8B-B14F-4D97-AF65-F5344CB8AC3E}">
        <p14:creationId xmlns:p14="http://schemas.microsoft.com/office/powerpoint/2010/main" val="2547678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422" y="476672"/>
            <a:ext cx="10957983" cy="792096"/>
          </a:xfrm>
        </p:spPr>
        <p:txBody>
          <a:bodyPr>
            <a:normAutofit/>
          </a:bodyPr>
          <a:lstStyle/>
          <a:p>
            <a:r>
              <a:rPr lang="en-GB" dirty="0"/>
              <a:t>Often the biggest threat is ourselves</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83434" y="1556796"/>
            <a:ext cx="10081119" cy="5193053"/>
          </a:xfrm>
        </p:spPr>
      </p:pic>
      <p:sp>
        <p:nvSpPr>
          <p:cNvPr id="5" name="Slide Number Placeholder 4"/>
          <p:cNvSpPr>
            <a:spLocks noGrp="1"/>
          </p:cNvSpPr>
          <p:nvPr>
            <p:ph type="sldNum" sz="quarter" idx="4294967295"/>
          </p:nvPr>
        </p:nvSpPr>
        <p:spPr>
          <a:xfrm>
            <a:off x="11332636" y="6173793"/>
            <a:ext cx="499533" cy="365125"/>
          </a:xfrm>
          <a:prstGeom prst="rect">
            <a:avLst/>
          </a:prstGeom>
        </p:spPr>
        <p:txBody>
          <a:bodyPr/>
          <a:lstStyle/>
          <a:p>
            <a:pPr>
              <a:defRPr/>
            </a:pPr>
            <a:fld id="{0C6C0199-9F16-4F68-BC72-876A623813BD}" type="slidenum">
              <a:rPr lang="en-GB" smtClean="0"/>
              <a:pPr>
                <a:defRPr/>
              </a:pPr>
              <a:t>40</a:t>
            </a:fld>
            <a:endParaRPr lang="en-GB" dirty="0"/>
          </a:p>
        </p:txBody>
      </p:sp>
    </p:spTree>
    <p:extLst>
      <p:ext uri="{BB962C8B-B14F-4D97-AF65-F5344CB8AC3E}">
        <p14:creationId xmlns:p14="http://schemas.microsoft.com/office/powerpoint/2010/main" val="12680500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Big Data</a:t>
            </a:r>
            <a:endParaRPr lang="en-US" dirty="0"/>
          </a:p>
        </p:txBody>
      </p:sp>
      <p:sp>
        <p:nvSpPr>
          <p:cNvPr id="5" name="Slide Number Placeholder 4"/>
          <p:cNvSpPr>
            <a:spLocks noGrp="1"/>
          </p:cNvSpPr>
          <p:nvPr>
            <p:ph type="sldNum" sz="quarter" idx="4294967295"/>
          </p:nvPr>
        </p:nvSpPr>
        <p:spPr>
          <a:xfrm>
            <a:off x="11332636" y="6173793"/>
            <a:ext cx="499533" cy="365125"/>
          </a:xfrm>
          <a:prstGeom prst="rect">
            <a:avLst/>
          </a:prstGeom>
        </p:spPr>
        <p:txBody>
          <a:bodyPr/>
          <a:lstStyle/>
          <a:p>
            <a:pPr>
              <a:defRPr/>
            </a:pPr>
            <a:fld id="{0C6C0199-9F16-4F68-BC72-876A623813BD}" type="slidenum">
              <a:rPr lang="en-GB" smtClean="0"/>
              <a:pPr>
                <a:defRPr/>
              </a:pPr>
              <a:t>41</a:t>
            </a:fld>
            <a:endParaRPr lang="en-GB" dirty="0"/>
          </a:p>
        </p:txBody>
      </p:sp>
      <p:pic>
        <p:nvPicPr>
          <p:cNvPr id="8" name="Content Placeholder 7" descr="slick willie sutton.jpg"/>
          <p:cNvPicPr>
            <a:picLocks noGrp="1" noChangeAspect="1"/>
          </p:cNvPicPr>
          <p:nvPr>
            <p:ph idx="1"/>
          </p:nvPr>
        </p:nvPicPr>
        <p:blipFill>
          <a:blip r:embed="rId3"/>
          <a:srcRect t="-9408" b="-9408"/>
          <a:stretch>
            <a:fillRect/>
          </a:stretch>
        </p:blipFill>
        <p:spPr>
          <a:xfrm>
            <a:off x="624421" y="260649"/>
            <a:ext cx="10972801" cy="6163968"/>
          </a:xfrm>
        </p:spPr>
      </p:pic>
    </p:spTree>
    <p:extLst>
      <p:ext uri="{BB962C8B-B14F-4D97-AF65-F5344CB8AC3E}">
        <p14:creationId xmlns:p14="http://schemas.microsoft.com/office/powerpoint/2010/main" val="8144061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IMG_0200.jpg"/>
          <p:cNvPicPr>
            <a:picLocks noGrp="1" noChangeAspect="1"/>
          </p:cNvPicPr>
          <p:nvPr>
            <p:ph idx="1"/>
          </p:nvPr>
        </p:nvPicPr>
        <p:blipFill>
          <a:blip r:embed="rId2" cstate="print">
            <a:extLst>
              <a:ext uri="{28A0092B-C50C-407E-A947-70E740481C1C}">
                <a14:useLocalDpi xmlns:a14="http://schemas.microsoft.com/office/drawing/2010/main" val="0"/>
              </a:ext>
            </a:extLst>
          </a:blip>
          <a:srcRect t="14684" b="14684"/>
          <a:stretch>
            <a:fillRect/>
          </a:stretch>
        </p:blipFill>
        <p:spPr>
          <a:xfrm>
            <a:off x="624421" y="260652"/>
            <a:ext cx="10972801" cy="6163969"/>
          </a:xfrm>
        </p:spPr>
      </p:pic>
      <p:sp>
        <p:nvSpPr>
          <p:cNvPr id="5" name="Slide Number Placeholder 4"/>
          <p:cNvSpPr>
            <a:spLocks noGrp="1"/>
          </p:cNvSpPr>
          <p:nvPr>
            <p:ph type="sldNum" sz="quarter" idx="12"/>
          </p:nvPr>
        </p:nvSpPr>
        <p:spPr/>
        <p:txBody>
          <a:bodyPr/>
          <a:lstStyle/>
          <a:p>
            <a:fld id="{08A91B63-EED8-4A05-A4BA-6543AC083DC1}" type="slidenum">
              <a:rPr lang="en-GB" smtClean="0"/>
              <a:pPr/>
              <a:t>42</a:t>
            </a:fld>
            <a:endParaRPr lang="en-GB"/>
          </a:p>
        </p:txBody>
      </p:sp>
    </p:spTree>
    <p:extLst>
      <p:ext uri="{BB962C8B-B14F-4D97-AF65-F5344CB8AC3E}">
        <p14:creationId xmlns:p14="http://schemas.microsoft.com/office/powerpoint/2010/main" val="10635298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8A91B63-EED8-4A05-A4BA-6543AC083DC1}" type="slidenum">
              <a:rPr lang="en-GB" smtClean="0"/>
              <a:pPr/>
              <a:t>43</a:t>
            </a:fld>
            <a:endParaRPr lang="en-GB"/>
          </a:p>
        </p:txBody>
      </p:sp>
      <p:pic>
        <p:nvPicPr>
          <p:cNvPr id="2" name="Picture 1" descr="elfi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92" y="1293020"/>
            <a:ext cx="11017224" cy="5016300"/>
          </a:xfrm>
          <a:prstGeom prst="rect">
            <a:avLst/>
          </a:prstGeom>
        </p:spPr>
      </p:pic>
    </p:spTree>
    <p:extLst>
      <p:ext uri="{BB962C8B-B14F-4D97-AF65-F5344CB8AC3E}">
        <p14:creationId xmlns:p14="http://schemas.microsoft.com/office/powerpoint/2010/main" val="20609994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162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859626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GDPR and beyond</a:t>
            </a:r>
            <a:r>
              <a:rPr lang="mr-IN" dirty="0"/>
              <a:t>……</a:t>
            </a:r>
            <a:endParaRPr lang="en-US" dirty="0"/>
          </a:p>
        </p:txBody>
      </p:sp>
      <p:graphicFrame>
        <p:nvGraphicFramePr>
          <p:cNvPr id="6" name="Content Placeholder 5"/>
          <p:cNvGraphicFramePr>
            <a:graphicFrameLocks noGrp="1"/>
          </p:cNvGraphicFramePr>
          <p:nvPr>
            <p:ph idx="1"/>
            <p:extLst/>
          </p:nvPr>
        </p:nvGraphicFramePr>
        <p:xfrm>
          <a:off x="624425" y="620688"/>
          <a:ext cx="10972801" cy="58039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2"/>
          </p:nvPr>
        </p:nvSpPr>
        <p:spPr/>
        <p:txBody>
          <a:bodyPr/>
          <a:lstStyle/>
          <a:p>
            <a:fld id="{08A91B63-EED8-4A05-A4BA-6543AC083DC1}" type="slidenum">
              <a:rPr lang="en-GB" smtClean="0"/>
              <a:pPr/>
              <a:t>45</a:t>
            </a:fld>
            <a:endParaRPr lang="en-GB"/>
          </a:p>
        </p:txBody>
      </p:sp>
    </p:spTree>
    <p:extLst>
      <p:ext uri="{BB962C8B-B14F-4D97-AF65-F5344CB8AC3E}">
        <p14:creationId xmlns:p14="http://schemas.microsoft.com/office/powerpoint/2010/main" val="24642665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1" name="Group 3"/>
          <p:cNvGrpSpPr>
            <a:grpSpLocks/>
          </p:cNvGrpSpPr>
          <p:nvPr/>
        </p:nvGrpSpPr>
        <p:grpSpPr bwMode="auto">
          <a:xfrm>
            <a:off x="2823144" y="2318096"/>
            <a:ext cx="6653645" cy="891899"/>
            <a:chOff x="3971710" y="852516"/>
            <a:chExt cx="9823452" cy="1316521"/>
          </a:xfrm>
        </p:grpSpPr>
        <p:pic>
          <p:nvPicPr>
            <p:cNvPr id="56338" name="Graphic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71710" y="852516"/>
              <a:ext cx="1925411" cy="13165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339" name="Graphic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93051" y="852516"/>
              <a:ext cx="1915274" cy="13165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340" name="Graphic 2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91356" y="852516"/>
              <a:ext cx="1915275" cy="13165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341" name="Graphic 2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889711" y="852516"/>
              <a:ext cx="1905451" cy="12996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342" name="Picture 43" descr="Image result for south carolina official fla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56373" y="860934"/>
              <a:ext cx="1841219" cy="12996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cxnSp>
        <p:nvCxnSpPr>
          <p:cNvPr id="10" name="Straight Connector 9"/>
          <p:cNvCxnSpPr/>
          <p:nvPr/>
        </p:nvCxnSpPr>
        <p:spPr>
          <a:xfrm>
            <a:off x="3370209" y="2156218"/>
            <a:ext cx="5559519"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370209" y="3415246"/>
            <a:ext cx="5559519"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56325" name="Group 2"/>
          <p:cNvGrpSpPr>
            <a:grpSpLocks/>
          </p:cNvGrpSpPr>
          <p:nvPr/>
        </p:nvGrpSpPr>
        <p:grpSpPr bwMode="auto">
          <a:xfrm>
            <a:off x="2823144" y="3582600"/>
            <a:ext cx="4361693" cy="2529695"/>
            <a:chOff x="6519458" y="3838197"/>
            <a:chExt cx="4361438" cy="2529764"/>
          </a:xfrm>
        </p:grpSpPr>
        <p:pic>
          <p:nvPicPr>
            <p:cNvPr id="56327" name="Graphic 1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602909" y="3838199"/>
              <a:ext cx="1060837" cy="7023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328" name="Graphic 1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662048" y="5665581"/>
              <a:ext cx="1089020" cy="7023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329" name="Picture 2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590753" y="5665582"/>
              <a:ext cx="995036" cy="7023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4" descr="Image result for flag of dubai icon">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l="7971" r="19735"/>
            <a:stretch/>
          </p:blipFill>
          <p:spPr bwMode="auto">
            <a:xfrm>
              <a:off x="6519458" y="3838197"/>
              <a:ext cx="1011532" cy="702536"/>
            </a:xfrm>
            <a:prstGeom prst="rect">
              <a:avLst/>
            </a:prstGeom>
            <a:noFill/>
            <a:ln w="3175">
              <a:solidFill>
                <a:schemeClr val="bg1">
                  <a:lumMod val="75000"/>
                </a:schemeClr>
              </a:solidFill>
            </a:ln>
            <a:effectLst/>
            <a:extLst>
              <a:ext uri="{909E8E84-426E-40dd-AFC4-6F175D3DCCD1}">
                <a14:hiddenFill xmlns="" xmlns:a14="http://schemas.microsoft.com/office/drawing/2010/main">
                  <a:solidFill>
                    <a:srgbClr val="FFFFFF"/>
                  </a:solidFill>
                </a14:hiddenFill>
              </a:ext>
            </a:extLst>
          </p:spPr>
        </p:pic>
        <p:pic>
          <p:nvPicPr>
            <p:cNvPr id="29" name="Picture 28" descr="Image result for indonesia  FLAG">
              <a:extLst/>
            </p:cNvPr>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795619" y="4752340"/>
              <a:ext cx="1121573" cy="701478"/>
            </a:xfrm>
            <a:prstGeom prst="rect">
              <a:avLst/>
            </a:prstGeom>
            <a:noFill/>
            <a:ln>
              <a:solidFill>
                <a:schemeClr val="bg2">
                  <a:lumMod val="75000"/>
                </a:schemeClr>
              </a:solidFill>
            </a:ln>
          </p:spPr>
        </p:pic>
        <p:pic>
          <p:nvPicPr>
            <p:cNvPr id="56332" name="Picture 20" descr="Image result for australia fla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27195" y="4751888"/>
              <a:ext cx="1385994" cy="702379"/>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pic>
          <p:nvPicPr>
            <p:cNvPr id="56333" name="Picture 15"/>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519458" y="5665582"/>
              <a:ext cx="995036" cy="702379"/>
            </a:xfrm>
            <a:prstGeom prst="rect">
              <a:avLst/>
            </a:prstGeom>
            <a:noFill/>
            <a:ln w="4763">
              <a:solidFill>
                <a:srgbClr val="BCBEC0"/>
              </a:solidFill>
              <a:miter lim="800000"/>
              <a:headEnd/>
              <a:tailEnd/>
            </a:ln>
            <a:extLst>
              <a:ext uri="{909E8E84-426E-40dd-AFC4-6F175D3DCCD1}">
                <a14:hiddenFill xmlns="" xmlns:a14="http://schemas.microsoft.com/office/drawing/2010/main">
                  <a:solidFill>
                    <a:srgbClr val="FFFFFF"/>
                  </a:solidFill>
                </a14:hiddenFill>
              </a:ext>
            </a:extLst>
          </p:spPr>
        </p:pic>
        <p:pic>
          <p:nvPicPr>
            <p:cNvPr id="56334" name="Graphic 16"/>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735617" y="3838198"/>
              <a:ext cx="1107938" cy="7023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6" name="Picture 2" descr="Image result for india flag'">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9827041" y="5665425"/>
              <a:ext cx="1053855" cy="702536"/>
            </a:xfrm>
            <a:prstGeom prst="rect">
              <a:avLst/>
            </a:prstGeom>
            <a:noFill/>
            <a:ln>
              <a:solidFill>
                <a:schemeClr val="bg2">
                  <a:lumMod val="90000"/>
                </a:schemeClr>
              </a:solidFill>
            </a:ln>
            <a:extLst>
              <a:ext uri="{909E8E84-426E-40dd-AFC4-6F175D3DCCD1}">
                <a14:hiddenFill xmlns="" xmlns:a14="http://schemas.microsoft.com/office/drawing/2010/main">
                  <a:solidFill>
                    <a:srgbClr val="FFFFFF"/>
                  </a:solidFill>
                </a14:hiddenFill>
              </a:ext>
            </a:extLst>
          </p:spPr>
        </p:pic>
        <p:pic>
          <p:nvPicPr>
            <p:cNvPr id="33" name="Picture 32" descr="Image result for israel flag image">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9915920" y="3838197"/>
              <a:ext cx="964976" cy="702536"/>
            </a:xfrm>
            <a:prstGeom prst="rect">
              <a:avLst/>
            </a:prstGeom>
            <a:noFill/>
            <a:ln>
              <a:solidFill>
                <a:schemeClr val="bg1">
                  <a:lumMod val="75000"/>
                </a:schemeClr>
              </a:solidFill>
            </a:ln>
            <a:effectLst/>
            <a:extLst>
              <a:ext uri="{909E8E84-426E-40dd-AFC4-6F175D3DCCD1}">
                <a14:hiddenFill xmlns="" xmlns:a14="http://schemas.microsoft.com/office/drawing/2010/main">
                  <a:solidFill>
                    <a:srgbClr val="FFFFFF"/>
                  </a:solidFill>
                </a14:hiddenFill>
              </a:ext>
            </a:extLst>
          </p:spPr>
        </p:pic>
        <p:pic>
          <p:nvPicPr>
            <p:cNvPr id="56337" name="Picture 37"/>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9722664" y="4742076"/>
              <a:ext cx="1055850" cy="70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5" name="TextBox 34">
            <a:extLst/>
          </p:cNvPr>
          <p:cNvSpPr txBox="1"/>
          <p:nvPr/>
        </p:nvSpPr>
        <p:spPr>
          <a:xfrm>
            <a:off x="2112069" y="789273"/>
            <a:ext cx="7884273" cy="493046"/>
          </a:xfrm>
          <a:prstGeom prst="rect">
            <a:avLst/>
          </a:prstGeom>
          <a:noFill/>
        </p:spPr>
        <p:txBody>
          <a:bodyPr lIns="76797" tIns="38399" rIns="76797" bIns="38399">
            <a:spAutoFit/>
          </a:bodyPr>
          <a:lstStyle/>
          <a:p>
            <a:pPr algn="ctr">
              <a:tabLst>
                <a:tab pos="2687913" algn="l"/>
              </a:tabLst>
              <a:defRPr/>
            </a:pPr>
            <a:r>
              <a:rPr lang="en-US" sz="2700" b="1">
                <a:solidFill>
                  <a:schemeClr val="tx1">
                    <a:lumMod val="65000"/>
                    <a:lumOff val="35000"/>
                  </a:schemeClr>
                </a:solidFill>
                <a:ea typeface="Arial" charset="0"/>
                <a:cs typeface="Arial" charset="0"/>
              </a:rPr>
              <a:t>Expanding Privacy Regulations</a:t>
            </a:r>
            <a:endParaRPr lang="en-US" sz="2700" b="1" dirty="0">
              <a:solidFill>
                <a:schemeClr val="tx1">
                  <a:lumMod val="65000"/>
                  <a:lumOff val="35000"/>
                </a:schemeClr>
              </a:solidFill>
              <a:ea typeface="Arial" charset="0"/>
              <a:cs typeface="Arial" charset="0"/>
            </a:endParaRPr>
          </a:p>
        </p:txBody>
      </p:sp>
      <p:pic>
        <p:nvPicPr>
          <p:cNvPr id="2" name="Picture 1" descr="us-wa.gif"/>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552384" y="2348880"/>
            <a:ext cx="1584176" cy="864096"/>
          </a:xfrm>
          <a:prstGeom prst="rect">
            <a:avLst/>
          </a:prstGeom>
        </p:spPr>
      </p:pic>
    </p:spTree>
    <p:extLst>
      <p:ext uri="{BB962C8B-B14F-4D97-AF65-F5344CB8AC3E}">
        <p14:creationId xmlns:p14="http://schemas.microsoft.com/office/powerpoint/2010/main" val="25712045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75523" y="1484784"/>
            <a:ext cx="2159741" cy="523220"/>
          </a:xfrm>
          <a:prstGeom prst="rect">
            <a:avLst/>
          </a:prstGeom>
        </p:spPr>
        <p:txBody>
          <a:bodyPr wrap="none">
            <a:spAutoFit/>
          </a:bodyPr>
          <a:lstStyle/>
          <a:p>
            <a:r>
              <a:rPr lang="en-GB" sz="2800" b="1" dirty="0">
                <a:solidFill>
                  <a:schemeClr val="accent2"/>
                </a:solidFill>
              </a:rPr>
              <a:t>Questions?</a:t>
            </a:r>
          </a:p>
        </p:txBody>
      </p:sp>
      <p:pic>
        <p:nvPicPr>
          <p:cNvPr id="1026" name="Picture 2" descr="Question Mark Question Response Search E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9856" y="1763162"/>
            <a:ext cx="3754069" cy="375407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881774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Thank you</a:t>
            </a:r>
          </a:p>
        </p:txBody>
      </p:sp>
      <p:sp>
        <p:nvSpPr>
          <p:cNvPr id="3" name="Slide Number Placeholder 2"/>
          <p:cNvSpPr>
            <a:spLocks noGrp="1"/>
          </p:cNvSpPr>
          <p:nvPr>
            <p:ph type="sldNum" sz="quarter" idx="4294967295"/>
          </p:nvPr>
        </p:nvSpPr>
        <p:spPr>
          <a:xfrm>
            <a:off x="9336365" y="6472648"/>
            <a:ext cx="885553" cy="416263"/>
          </a:xfrm>
        </p:spPr>
        <p:txBody>
          <a:bodyPr/>
          <a:lstStyle/>
          <a:p>
            <a:fld id="{08A91B63-EED8-4A05-A4BA-6543AC083DC1}" type="slidenum">
              <a:rPr lang="en-GB" smtClean="0"/>
              <a:pPr/>
              <a:t>48</a:t>
            </a:fld>
            <a:endParaRPr lang="en-GB" dirty="0"/>
          </a:p>
        </p:txBody>
      </p:sp>
      <p:sp>
        <p:nvSpPr>
          <p:cNvPr id="4" name="Text Placeholder 3"/>
          <p:cNvSpPr>
            <a:spLocks noGrp="1"/>
          </p:cNvSpPr>
          <p:nvPr>
            <p:ph type="body" sz="quarter" idx="13"/>
          </p:nvPr>
        </p:nvSpPr>
        <p:spPr/>
        <p:txBody>
          <a:bodyPr/>
          <a:lstStyle/>
          <a:p>
            <a:r>
              <a:rPr lang="en-GB" dirty="0" err="1"/>
              <a:t>Bristows</a:t>
            </a:r>
            <a:r>
              <a:rPr lang="en-GB" dirty="0"/>
              <a:t> LLP</a:t>
            </a:r>
          </a:p>
          <a:p>
            <a:pPr lvl="1"/>
            <a:r>
              <a:rPr lang="en-GB" dirty="0"/>
              <a:t>100 Victoria Embankment</a:t>
            </a:r>
          </a:p>
          <a:p>
            <a:pPr lvl="1"/>
            <a:r>
              <a:rPr lang="en-GB" dirty="0"/>
              <a:t>London EC4Y 0DH</a:t>
            </a:r>
          </a:p>
          <a:p>
            <a:pPr lvl="1"/>
            <a:r>
              <a:rPr lang="en-GB" dirty="0"/>
              <a:t>T +44(0)20 7400 8000</a:t>
            </a:r>
          </a:p>
          <a:p>
            <a:pPr lvl="1"/>
            <a:endParaRPr lang="en-GB" dirty="0"/>
          </a:p>
          <a:p>
            <a:pPr lvl="1"/>
            <a:r>
              <a:rPr lang="en-GB" dirty="0" err="1"/>
              <a:t>robert.bond@bristows.com</a:t>
            </a:r>
            <a:endParaRPr lang="en-GB" dirty="0"/>
          </a:p>
          <a:p>
            <a:pPr lvl="1"/>
            <a:endParaRPr lang="en-GB" dirty="0"/>
          </a:p>
        </p:txBody>
      </p:sp>
      <p:sp>
        <p:nvSpPr>
          <p:cNvPr id="5" name="Text Placeholder 4"/>
          <p:cNvSpPr>
            <a:spLocks noGrp="1"/>
          </p:cNvSpPr>
          <p:nvPr>
            <p:ph type="body" sz="quarter" idx="14"/>
          </p:nvPr>
        </p:nvSpPr>
        <p:spPr/>
        <p:txBody>
          <a:bodyPr/>
          <a:lstStyle/>
          <a:p>
            <a:r>
              <a:rPr lang="en-GB" dirty="0"/>
              <a:t>This document is for information purposes only and any statements or comments it contains relating to matters of law are not intended to be acted on, or relied upon, without specific legal advice on the matters concerned. To the fullest extent permitted by law, we disclaim all liability and responsibility for any reliance on the statements or comments contained in this document.</a:t>
            </a:r>
          </a:p>
          <a:p>
            <a:r>
              <a:rPr lang="en-GB" dirty="0"/>
              <a:t> </a:t>
            </a:r>
          </a:p>
          <a:p>
            <a:r>
              <a:rPr lang="en-GB" dirty="0" err="1"/>
              <a:t>Bristows</a:t>
            </a:r>
            <a:r>
              <a:rPr lang="en-GB" dirty="0"/>
              <a:t> LLP is a limited liability partnership registered in England under registration number OC358808 and is authorised and regulated by the Solicitors Regulation Authority (SRA Number 44205).</a:t>
            </a:r>
          </a:p>
        </p:txBody>
      </p:sp>
    </p:spTree>
    <p:extLst>
      <p:ext uri="{BB962C8B-B14F-4D97-AF65-F5344CB8AC3E}">
        <p14:creationId xmlns:p14="http://schemas.microsoft.com/office/powerpoint/2010/main" val="29836989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p:cNvSpPr txBox="1">
            <a:spLocks noChangeArrowheads="1"/>
          </p:cNvSpPr>
          <p:nvPr/>
        </p:nvSpPr>
        <p:spPr bwMode="auto">
          <a:xfrm>
            <a:off x="2711624" y="1556793"/>
            <a:ext cx="6696744" cy="3844066"/>
          </a:xfrm>
          <a:prstGeom prst="rect">
            <a:avLst/>
          </a:prstGeom>
          <a:solidFill>
            <a:schemeClr val="accent1">
              <a:lumMod val="40000"/>
              <a:lumOff val="60000"/>
            </a:schemeClr>
          </a:solidFill>
          <a:ln w="9525">
            <a:solidFill>
              <a:srgbClr val="000000"/>
            </a:solidFill>
            <a:miter lim="800000"/>
            <a:headEnd/>
            <a:tailEnd/>
          </a:ln>
        </p:spPr>
        <p:txBody>
          <a:bodyPr rot="0" vert="horz" wrap="square" lIns="91440" tIns="45720" rIns="91440" bIns="45720" anchor="t" anchorCtr="0">
            <a:spAutoFit/>
          </a:bodyPr>
          <a:lstStyle/>
          <a:p>
            <a:pPr algn="ctr" fontAlgn="base">
              <a:lnSpc>
                <a:spcPct val="107000"/>
              </a:lnSpc>
              <a:spcBef>
                <a:spcPct val="20000"/>
              </a:spcBef>
              <a:spcAft>
                <a:spcPts val="800"/>
              </a:spcAft>
              <a:buClr>
                <a:srgbClr val="FFFFFF"/>
              </a:buClr>
            </a:pPr>
            <a:r>
              <a:rPr lang="sv-SE" sz="1800" kern="1200" dirty="0">
                <a:solidFill>
                  <a:srgbClr val="003300"/>
                </a:solidFill>
                <a:latin typeface="Arial" panose="020B0604020202020204" pitchFamily="34" charset="0"/>
                <a:ea typeface="Calibri" panose="020F0502020204030204" pitchFamily="34" charset="0"/>
                <a:cs typeface="Arial" panose="020B0604020202020204" pitchFamily="34" charset="0"/>
              </a:rPr>
              <a:t>Datainspektionens vision</a:t>
            </a:r>
          </a:p>
          <a:p>
            <a:pPr algn="ctr" fontAlgn="base">
              <a:lnSpc>
                <a:spcPct val="107000"/>
              </a:lnSpc>
              <a:spcBef>
                <a:spcPct val="20000"/>
              </a:spcBef>
              <a:spcAft>
                <a:spcPts val="800"/>
              </a:spcAft>
              <a:buClr>
                <a:srgbClr val="FFFFFF"/>
              </a:buClr>
            </a:pPr>
            <a:r>
              <a:rPr lang="sv-SE" sz="1800" b="1" kern="1200" dirty="0">
                <a:solidFill>
                  <a:srgbClr val="003300"/>
                </a:solidFill>
                <a:latin typeface="Arial" panose="020B0604020202020204" pitchFamily="34" charset="0"/>
                <a:ea typeface="Calibri" panose="020F0502020204030204" pitchFamily="34" charset="0"/>
                <a:cs typeface="Arial" panose="020B0604020202020204" pitchFamily="34" charset="0"/>
              </a:rPr>
              <a:t>Ett tryggt informationssamhälle – tillsammans värnar vi den personliga integriteten</a:t>
            </a:r>
            <a:endParaRPr lang="sv-SE" sz="1800" kern="1200" dirty="0">
              <a:solidFill>
                <a:srgbClr val="003300"/>
              </a:solidFill>
              <a:latin typeface="Arial" panose="020B0604020202020204" pitchFamily="34" charset="0"/>
              <a:ea typeface="Calibri" panose="020F0502020204030204" pitchFamily="34" charset="0"/>
              <a:cs typeface="Arial" panose="020B0604020202020204" pitchFamily="34" charset="0"/>
            </a:endParaRPr>
          </a:p>
          <a:p>
            <a:pPr algn="ctr" fontAlgn="base">
              <a:lnSpc>
                <a:spcPct val="107000"/>
              </a:lnSpc>
              <a:spcBef>
                <a:spcPct val="20000"/>
              </a:spcBef>
              <a:spcAft>
                <a:spcPts val="800"/>
              </a:spcAft>
              <a:buClr>
                <a:srgbClr val="FFFFFF"/>
              </a:buClr>
              <a:buFontTx/>
              <a:buChar char="•"/>
            </a:pPr>
            <a:endParaRPr lang="sv-SE" sz="1800" kern="1200" dirty="0">
              <a:solidFill>
                <a:srgbClr val="003300"/>
              </a:solidFill>
              <a:latin typeface="Arial" panose="020B0604020202020204" pitchFamily="34" charset="0"/>
              <a:ea typeface="Calibri" panose="020F0502020204030204" pitchFamily="34" charset="0"/>
              <a:cs typeface="Arial" panose="020B0604020202020204" pitchFamily="34" charset="0"/>
            </a:endParaRPr>
          </a:p>
          <a:p>
            <a:pPr algn="ctr" fontAlgn="base">
              <a:lnSpc>
                <a:spcPct val="107000"/>
              </a:lnSpc>
              <a:spcBef>
                <a:spcPct val="20000"/>
              </a:spcBef>
              <a:spcAft>
                <a:spcPts val="800"/>
              </a:spcAft>
              <a:buClr>
                <a:srgbClr val="FFFFFF"/>
              </a:buClr>
            </a:pPr>
            <a:r>
              <a:rPr lang="sv-SE" sz="1800" kern="1200" dirty="0">
                <a:solidFill>
                  <a:srgbClr val="003300"/>
                </a:solidFill>
                <a:latin typeface="Arial" panose="020B0604020202020204" pitchFamily="34" charset="0"/>
                <a:ea typeface="Calibri" panose="020F0502020204030204" pitchFamily="34" charset="0"/>
                <a:cs typeface="Arial" panose="020B0604020202020204" pitchFamily="34" charset="0"/>
              </a:rPr>
              <a:t>Vår värdegrund</a:t>
            </a:r>
          </a:p>
          <a:p>
            <a:pPr algn="ctr" fontAlgn="base">
              <a:lnSpc>
                <a:spcPct val="107000"/>
              </a:lnSpc>
              <a:spcBef>
                <a:spcPct val="20000"/>
              </a:spcBef>
              <a:spcAft>
                <a:spcPts val="800"/>
              </a:spcAft>
              <a:buClr>
                <a:srgbClr val="FFFFFF"/>
              </a:buClr>
            </a:pPr>
            <a:r>
              <a:rPr lang="sv-SE" sz="1800" b="1" kern="1200" dirty="0">
                <a:solidFill>
                  <a:srgbClr val="003300"/>
                </a:solidFill>
                <a:latin typeface="Arial" panose="020B0604020202020204" pitchFamily="34" charset="0"/>
                <a:ea typeface="Calibri" panose="020F0502020204030204" pitchFamily="34" charset="0"/>
                <a:cs typeface="Arial" panose="020B0604020202020204" pitchFamily="34" charset="0"/>
              </a:rPr>
              <a:t>Tillgänglighet, transparens, tydlighet, tillit och tillsammans</a:t>
            </a:r>
            <a:endParaRPr lang="sv-SE" sz="1800" kern="1200" dirty="0">
              <a:solidFill>
                <a:srgbClr val="003300"/>
              </a:solidFill>
              <a:latin typeface="Arial" panose="020B0604020202020204" pitchFamily="34" charset="0"/>
              <a:ea typeface="Calibri" panose="020F0502020204030204" pitchFamily="34" charset="0"/>
              <a:cs typeface="Arial" panose="020B0604020202020204" pitchFamily="34" charset="0"/>
            </a:endParaRPr>
          </a:p>
          <a:p>
            <a:pPr algn="ctr" fontAlgn="base">
              <a:lnSpc>
                <a:spcPct val="107000"/>
              </a:lnSpc>
              <a:spcBef>
                <a:spcPct val="20000"/>
              </a:spcBef>
              <a:spcAft>
                <a:spcPts val="800"/>
              </a:spcAft>
              <a:buClr>
                <a:srgbClr val="FFFFFF"/>
              </a:buClr>
            </a:pPr>
            <a:endParaRPr lang="sv-SE" sz="1800" kern="1200" dirty="0">
              <a:solidFill>
                <a:srgbClr val="003300"/>
              </a:solidFill>
              <a:latin typeface="Arial" panose="020B0604020202020204" pitchFamily="34" charset="0"/>
              <a:ea typeface="Calibri" panose="020F0502020204030204" pitchFamily="34" charset="0"/>
              <a:cs typeface="Arial" panose="020B0604020202020204" pitchFamily="34" charset="0"/>
            </a:endParaRPr>
          </a:p>
          <a:p>
            <a:pPr algn="ctr" fontAlgn="base">
              <a:lnSpc>
                <a:spcPct val="107000"/>
              </a:lnSpc>
              <a:spcBef>
                <a:spcPct val="20000"/>
              </a:spcBef>
              <a:spcAft>
                <a:spcPts val="800"/>
              </a:spcAft>
              <a:buClr>
                <a:srgbClr val="FFFFFF"/>
              </a:buClr>
            </a:pPr>
            <a:r>
              <a:rPr lang="sv-SE" sz="1800" kern="1200" dirty="0">
                <a:solidFill>
                  <a:srgbClr val="003300"/>
                </a:solidFill>
                <a:latin typeface="Arial" panose="020B0604020202020204" pitchFamily="34" charset="0"/>
                <a:ea typeface="Calibri" panose="020F0502020204030204" pitchFamily="34" charset="0"/>
                <a:cs typeface="Arial" panose="020B0604020202020204" pitchFamily="34" charset="0"/>
              </a:rPr>
              <a:t>Vår målbild 2021</a:t>
            </a:r>
          </a:p>
          <a:p>
            <a:pPr algn="ctr" fontAlgn="base">
              <a:lnSpc>
                <a:spcPct val="107000"/>
              </a:lnSpc>
              <a:spcBef>
                <a:spcPct val="20000"/>
              </a:spcBef>
              <a:spcAft>
                <a:spcPts val="800"/>
              </a:spcAft>
              <a:buClr>
                <a:srgbClr val="FFFFFF"/>
              </a:buClr>
            </a:pPr>
            <a:r>
              <a:rPr lang="sv-SE" sz="1800" b="1" kern="1200" dirty="0">
                <a:solidFill>
                  <a:srgbClr val="003300"/>
                </a:solidFill>
                <a:latin typeface="Arial" panose="020B0604020202020204" pitchFamily="34" charset="0"/>
                <a:ea typeface="Calibri" panose="020F0502020204030204" pitchFamily="34" charset="0"/>
                <a:cs typeface="Arial" panose="020B0604020202020204" pitchFamily="34" charset="0"/>
              </a:rPr>
              <a:t>Vi är en välkänd myndighet med stort förtroende</a:t>
            </a:r>
            <a:endParaRPr lang="sv-SE" sz="1800" kern="1200" dirty="0">
              <a:solidFill>
                <a:srgbClr val="0033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85489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Sju strategiska utvecklingsområden</a:t>
            </a:r>
            <a:br>
              <a:rPr lang="sv-SE" dirty="0"/>
            </a:br>
            <a:endParaRPr lang="sv-SE" dirty="0"/>
          </a:p>
        </p:txBody>
      </p:sp>
      <p:pic>
        <p:nvPicPr>
          <p:cNvPr id="4" name="Bildobjekt 3"/>
          <p:cNvPicPr>
            <a:picLocks noChangeAspect="1"/>
          </p:cNvPicPr>
          <p:nvPr/>
        </p:nvPicPr>
        <p:blipFill>
          <a:blip r:embed="rId2"/>
          <a:stretch>
            <a:fillRect/>
          </a:stretch>
        </p:blipFill>
        <p:spPr>
          <a:xfrm>
            <a:off x="3647728" y="1844824"/>
            <a:ext cx="4094106" cy="4275890"/>
          </a:xfrm>
          <a:prstGeom prst="rect">
            <a:avLst/>
          </a:prstGeom>
        </p:spPr>
      </p:pic>
    </p:spTree>
    <p:extLst>
      <p:ext uri="{BB962C8B-B14F-4D97-AF65-F5344CB8AC3E}">
        <p14:creationId xmlns:p14="http://schemas.microsoft.com/office/powerpoint/2010/main" val="40069878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351584" y="548680"/>
            <a:ext cx="7177742" cy="642942"/>
          </a:xfrm>
        </p:spPr>
        <p:txBody>
          <a:bodyPr/>
          <a:lstStyle/>
          <a:p>
            <a:pPr algn="ctr"/>
            <a:r>
              <a:rPr lang="sv-SE" sz="3200" dirty="0"/>
              <a:t>Datainspektionens organisation</a:t>
            </a:r>
          </a:p>
        </p:txBody>
      </p:sp>
      <p:pic>
        <p:nvPicPr>
          <p:cNvPr id="4" name="Bildobjekt 3"/>
          <p:cNvPicPr>
            <a:picLocks noChangeAspect="1"/>
          </p:cNvPicPr>
          <p:nvPr/>
        </p:nvPicPr>
        <p:blipFill>
          <a:blip r:embed="rId2"/>
          <a:stretch>
            <a:fillRect/>
          </a:stretch>
        </p:blipFill>
        <p:spPr>
          <a:xfrm>
            <a:off x="2639616" y="1407647"/>
            <a:ext cx="8641182" cy="4247249"/>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val="3301793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text 3"/>
          <p:cNvSpPr>
            <a:spLocks noGrp="1"/>
          </p:cNvSpPr>
          <p:nvPr>
            <p:ph type="body" sz="quarter" idx="12"/>
          </p:nvPr>
        </p:nvSpPr>
        <p:spPr>
          <a:xfrm>
            <a:off x="2207568" y="1844824"/>
            <a:ext cx="7200000" cy="4680520"/>
          </a:xfrm>
        </p:spPr>
        <p:txBody>
          <a:bodyPr>
            <a:noAutofit/>
          </a:bodyPr>
          <a:lstStyle/>
          <a:p>
            <a:pPr marL="0" indent="0">
              <a:spcAft>
                <a:spcPts val="1200"/>
              </a:spcAft>
              <a:buNone/>
            </a:pPr>
            <a:r>
              <a:rPr lang="sv-SE" sz="2400" dirty="0"/>
              <a:t> </a:t>
            </a:r>
          </a:p>
          <a:p>
            <a:pPr>
              <a:spcAft>
                <a:spcPts val="1200"/>
              </a:spcAft>
            </a:pPr>
            <a:r>
              <a:rPr lang="sv-SE" sz="2400" dirty="0"/>
              <a:t>Förebyggande/utåtriktat arbete</a:t>
            </a:r>
          </a:p>
          <a:p>
            <a:pPr>
              <a:spcAft>
                <a:spcPts val="1200"/>
              </a:spcAft>
            </a:pPr>
            <a:r>
              <a:rPr lang="sv-SE" sz="2400" dirty="0"/>
              <a:t>Tillståndsgivning</a:t>
            </a:r>
          </a:p>
          <a:p>
            <a:pPr>
              <a:spcAft>
                <a:spcPts val="1200"/>
              </a:spcAft>
            </a:pPr>
            <a:r>
              <a:rPr lang="sv-SE" sz="2400" dirty="0"/>
              <a:t>Tillsynsarbete</a:t>
            </a:r>
          </a:p>
          <a:p>
            <a:pPr>
              <a:spcAft>
                <a:spcPts val="1200"/>
              </a:spcAft>
            </a:pPr>
            <a:r>
              <a:rPr lang="sv-SE" sz="2400" dirty="0"/>
              <a:t>EU-samverkan  </a:t>
            </a:r>
          </a:p>
          <a:p>
            <a:pPr>
              <a:spcBef>
                <a:spcPts val="1800"/>
              </a:spcBef>
              <a:spcAft>
                <a:spcPts val="1200"/>
              </a:spcAft>
              <a:buFont typeface="Wingdings" panose="05000000000000000000" pitchFamily="2" charset="2"/>
              <a:buChar char="Ø"/>
            </a:pPr>
            <a:r>
              <a:rPr lang="sv-SE" sz="2400" dirty="0">
                <a:solidFill>
                  <a:prstClr val="black"/>
                </a:solidFill>
                <a:latin typeface="Calibri" panose="020F0502020204030204"/>
              </a:rPr>
              <a:t>En myndigheten med många aktuella och spännande frågor!  </a:t>
            </a:r>
          </a:p>
          <a:p>
            <a:pPr>
              <a:spcAft>
                <a:spcPts val="1200"/>
              </a:spcAft>
            </a:pPr>
            <a:endParaRPr lang="sv-SE" dirty="0"/>
          </a:p>
        </p:txBody>
      </p:sp>
      <p:sp>
        <p:nvSpPr>
          <p:cNvPr id="6" name="Rubrik 2"/>
          <p:cNvSpPr>
            <a:spLocks noGrp="1"/>
          </p:cNvSpPr>
          <p:nvPr>
            <p:ph type="title"/>
          </p:nvPr>
        </p:nvSpPr>
        <p:spPr/>
        <p:txBody>
          <a:bodyPr/>
          <a:lstStyle/>
          <a:p>
            <a:r>
              <a:rPr lang="sv-SE" sz="3200" dirty="0"/>
              <a:t>Stor bredd på uppgifterna</a:t>
            </a:r>
            <a:br>
              <a:rPr lang="sv-SE" sz="3200" dirty="0"/>
            </a:br>
            <a:endParaRPr lang="sv-SE" sz="3200" dirty="0"/>
          </a:p>
        </p:txBody>
      </p:sp>
    </p:spTree>
    <p:extLst>
      <p:ext uri="{BB962C8B-B14F-4D97-AF65-F5344CB8AC3E}">
        <p14:creationId xmlns:p14="http://schemas.microsoft.com/office/powerpoint/2010/main" val="3505314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200" dirty="0"/>
              <a:t>Vad har hänt sedan 25 maj 2018?</a:t>
            </a:r>
          </a:p>
        </p:txBody>
      </p:sp>
      <p:sp>
        <p:nvSpPr>
          <p:cNvPr id="3" name="Platshållare för text 2"/>
          <p:cNvSpPr>
            <a:spLocks noGrp="1"/>
          </p:cNvSpPr>
          <p:nvPr>
            <p:ph type="body" sz="quarter" idx="12"/>
          </p:nvPr>
        </p:nvSpPr>
        <p:spPr>
          <a:xfrm>
            <a:off x="2207569" y="1980000"/>
            <a:ext cx="7848871" cy="3960000"/>
          </a:xfrm>
        </p:spPr>
        <p:txBody>
          <a:bodyPr/>
          <a:lstStyle/>
          <a:p>
            <a:r>
              <a:rPr lang="sv-SE" sz="2000" dirty="0"/>
              <a:t>Datainspektionen har blivit större … från 50 medarbetare till 85 …</a:t>
            </a:r>
          </a:p>
          <a:p>
            <a:pPr marL="0" indent="0">
              <a:buNone/>
            </a:pPr>
            <a:endParaRPr lang="sv-SE" sz="2000" dirty="0"/>
          </a:p>
          <a:p>
            <a:r>
              <a:rPr lang="sv-SE" sz="2000" dirty="0"/>
              <a:t>… och fått nya uppgifter/befogenheter … (anmälningar av personuppgiftsincidenter, förhandssamråd, sanktionsavgifter …)</a:t>
            </a:r>
          </a:p>
          <a:p>
            <a:pPr marL="0" indent="0">
              <a:buNone/>
            </a:pPr>
            <a:endParaRPr lang="sv-SE" sz="2000" dirty="0"/>
          </a:p>
          <a:p>
            <a:r>
              <a:rPr lang="sv-SE" sz="2000" dirty="0"/>
              <a:t>EU-samarbetet har fått fart – EDPB, </a:t>
            </a:r>
            <a:r>
              <a:rPr lang="sv-SE" sz="2000" dirty="0" err="1"/>
              <a:t>one</a:t>
            </a:r>
            <a:r>
              <a:rPr lang="sv-SE" sz="2000" dirty="0"/>
              <a:t>-stop-shop, IMI </a:t>
            </a:r>
          </a:p>
          <a:p>
            <a:pPr marL="0" indent="0">
              <a:buNone/>
            </a:pPr>
            <a:endParaRPr lang="sv-SE" sz="2000" dirty="0"/>
          </a:p>
          <a:p>
            <a:r>
              <a:rPr lang="sv-SE" sz="2000" dirty="0"/>
              <a:t>Nya vägledningar tas fram</a:t>
            </a:r>
          </a:p>
          <a:p>
            <a:endParaRPr lang="sv-SE" sz="2000" dirty="0"/>
          </a:p>
          <a:p>
            <a:r>
              <a:rPr lang="sv-SE" sz="2000" dirty="0"/>
              <a:t>”Praxis” från EU-domstolen </a:t>
            </a:r>
          </a:p>
          <a:p>
            <a:endParaRPr lang="sv-SE" sz="2000" dirty="0"/>
          </a:p>
          <a:p>
            <a:r>
              <a:rPr lang="sv-SE" sz="2000" dirty="0"/>
              <a:t>Tillsyn på gång …</a:t>
            </a:r>
          </a:p>
        </p:txBody>
      </p:sp>
    </p:spTree>
    <p:extLst>
      <p:ext uri="{BB962C8B-B14F-4D97-AF65-F5344CB8AC3E}">
        <p14:creationId xmlns:p14="http://schemas.microsoft.com/office/powerpoint/2010/main" val="3592796566"/>
      </p:ext>
    </p:extLst>
  </p:cSld>
  <p:clrMapOvr>
    <a:masterClrMapping/>
  </p:clrMapOvr>
</p:sld>
</file>

<file path=ppt/theme/theme1.xml><?xml version="1.0" encoding="utf-8"?>
<a:theme xmlns:a="http://schemas.openxmlformats.org/drawingml/2006/main" name="Bristows Theme">
  <a:themeElements>
    <a:clrScheme name="Bristows Colour theme">
      <a:dk1>
        <a:srgbClr val="442E30"/>
      </a:dk1>
      <a:lt1>
        <a:srgbClr val="FFFFFF"/>
      </a:lt1>
      <a:dk2>
        <a:srgbClr val="442E30"/>
      </a:dk2>
      <a:lt2>
        <a:srgbClr val="EEECE1"/>
      </a:lt2>
      <a:accent1>
        <a:srgbClr val="64AAC7"/>
      </a:accent1>
      <a:accent2>
        <a:srgbClr val="58B7B6"/>
      </a:accent2>
      <a:accent3>
        <a:srgbClr val="ABB400"/>
      </a:accent3>
      <a:accent4>
        <a:srgbClr val="E7A605"/>
      </a:accent4>
      <a:accent5>
        <a:srgbClr val="A9A28D"/>
      </a:accent5>
      <a:accent6>
        <a:srgbClr val="B46B93"/>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atainspektionen">
  <a:themeElements>
    <a:clrScheme name="Datainspektionen">
      <a:dk1>
        <a:srgbClr val="003300"/>
      </a:dk1>
      <a:lt1>
        <a:srgbClr val="FFFFFF"/>
      </a:lt1>
      <a:dk2>
        <a:srgbClr val="003300"/>
      </a:dk2>
      <a:lt2>
        <a:srgbClr val="5F5F5F"/>
      </a:lt2>
      <a:accent1>
        <a:srgbClr val="BA394E"/>
      </a:accent1>
      <a:accent2>
        <a:srgbClr val="EBECDE"/>
      </a:accent2>
      <a:accent3>
        <a:srgbClr val="D1D1C6"/>
      </a:accent3>
      <a:accent4>
        <a:srgbClr val="8ABBD1"/>
      </a:accent4>
      <a:accent5>
        <a:srgbClr val="F3F3F3"/>
      </a:accent5>
      <a:accent6>
        <a:srgbClr val="080808"/>
      </a:accent6>
      <a:hlink>
        <a:srgbClr val="080808"/>
      </a:hlink>
      <a:folHlink>
        <a:srgbClr val="080808"/>
      </a:folHlink>
    </a:clrScheme>
    <a:fontScheme name="DI Profi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000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bg1"/>
          </a:buClr>
          <a:buSzTx/>
          <a:buFontTx/>
          <a:buChar char="•"/>
          <a:tabLst/>
          <a:defRPr kumimoji="0" lang="en-US" sz="4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000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bg1"/>
          </a:buClr>
          <a:buSzTx/>
          <a:buFontTx/>
          <a:buChar char="•"/>
          <a:tabLst/>
          <a:defRPr kumimoji="0" lang="en-US" sz="4000" b="0" i="0" u="none" strike="noStrike" cap="none" normalizeH="0" baseline="0" smtClean="0">
            <a:ln>
              <a:noFill/>
            </a:ln>
            <a:solidFill>
              <a:schemeClr val="tx1"/>
            </a:solidFill>
            <a:effectLst/>
            <a:latin typeface="Arial" charset="0"/>
          </a:defRPr>
        </a:defPPr>
      </a:lstStyle>
    </a:lnDef>
  </a:objectDefaults>
  <a:extraClrSchemeLst>
    <a:extraClrScheme>
      <a:clrScheme name="Office-tema 1">
        <a:dk1>
          <a:srgbClr val="000000"/>
        </a:dk1>
        <a:lt1>
          <a:srgbClr val="FFFFFF"/>
        </a:lt1>
        <a:dk2>
          <a:srgbClr val="396F39"/>
        </a:dk2>
        <a:lt2>
          <a:srgbClr val="FFCC00"/>
        </a:lt2>
        <a:accent1>
          <a:srgbClr val="009900"/>
        </a:accent1>
        <a:accent2>
          <a:srgbClr val="CC9900"/>
        </a:accent2>
        <a:accent3>
          <a:srgbClr val="AEBBAE"/>
        </a:accent3>
        <a:accent4>
          <a:srgbClr val="DADADA"/>
        </a:accent4>
        <a:accent5>
          <a:srgbClr val="AACAAA"/>
        </a:accent5>
        <a:accent6>
          <a:srgbClr val="B98A00"/>
        </a:accent6>
        <a:hlink>
          <a:srgbClr val="FF3300"/>
        </a:hlink>
        <a:folHlink>
          <a:srgbClr val="663300"/>
        </a:folHlink>
      </a:clrScheme>
      <a:clrMap bg1="dk2" tx1="lt1" bg2="dk1" tx2="lt2" accent1="accent1" accent2="accent2" accent3="accent3" accent4="accent4" accent5="accent5" accent6="accent6" hlink="hlink" folHlink="folHlink"/>
    </a:extraClrScheme>
    <a:extraClrScheme>
      <a:clrScheme name="Office-tema 2">
        <a:dk1>
          <a:srgbClr val="000000"/>
        </a:dk1>
        <a:lt1>
          <a:srgbClr val="FFFFFF"/>
        </a:lt1>
        <a:dk2>
          <a:srgbClr val="003300"/>
        </a:dk2>
        <a:lt2>
          <a:srgbClr val="5F5F5F"/>
        </a:lt2>
        <a:accent1>
          <a:srgbClr val="009900"/>
        </a:accent1>
        <a:accent2>
          <a:srgbClr val="CC9900"/>
        </a:accent2>
        <a:accent3>
          <a:srgbClr val="FFFFFF"/>
        </a:accent3>
        <a:accent4>
          <a:srgbClr val="000000"/>
        </a:accent4>
        <a:accent5>
          <a:srgbClr val="AACAAA"/>
        </a:accent5>
        <a:accent6>
          <a:srgbClr val="B98A00"/>
        </a:accent6>
        <a:hlink>
          <a:srgbClr val="FF3300"/>
        </a:hlink>
        <a:folHlink>
          <a:srgbClr val="663300"/>
        </a:folHlink>
      </a:clrScheme>
      <a:clrMap bg1="lt1" tx1="dk1" bg2="lt2" tx2="dk2" accent1="accent1" accent2="accent2" accent3="accent3" accent4="accent4" accent5="accent5" accent6="accent6" hlink="hlink" folHlink="folHlink"/>
    </a:extraClrScheme>
    <a:extraClrScheme>
      <a:clrScheme name="Office-tem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Office-tema 4">
        <a:dk1>
          <a:srgbClr val="000000"/>
        </a:dk1>
        <a:lt1>
          <a:srgbClr val="FFFFFF"/>
        </a:lt1>
        <a:dk2>
          <a:srgbClr val="FF0000"/>
        </a:dk2>
        <a:lt2>
          <a:srgbClr val="800000"/>
        </a:lt2>
        <a:accent1>
          <a:srgbClr val="008000"/>
        </a:accent1>
        <a:accent2>
          <a:srgbClr val="FF9900"/>
        </a:accent2>
        <a:accent3>
          <a:srgbClr val="FFFFFF"/>
        </a:accent3>
        <a:accent4>
          <a:srgbClr val="000000"/>
        </a:accent4>
        <a:accent5>
          <a:srgbClr val="AAC0AA"/>
        </a:accent5>
        <a:accent6>
          <a:srgbClr val="E78A00"/>
        </a:accent6>
        <a:hlink>
          <a:srgbClr val="CC3300"/>
        </a:hlink>
        <a:folHlink>
          <a:srgbClr val="663300"/>
        </a:folHlink>
      </a:clrScheme>
      <a:clrMap bg1="lt1" tx1="dk1" bg2="lt2" tx2="dk2" accent1="accent1" accent2="accent2" accent3="accent3" accent4="accent4" accent5="accent5" accent6="accent6" hlink="hlink" folHlink="folHlink"/>
    </a:extraClrScheme>
    <a:extraClrScheme>
      <a:clrScheme name="Office-tema 5">
        <a:dk1>
          <a:srgbClr val="003300"/>
        </a:dk1>
        <a:lt1>
          <a:srgbClr val="FFFFFF"/>
        </a:lt1>
        <a:dk2>
          <a:srgbClr val="003300"/>
        </a:dk2>
        <a:lt2>
          <a:srgbClr val="5F5F5F"/>
        </a:lt2>
        <a:accent1>
          <a:srgbClr val="EAEAEA"/>
        </a:accent1>
        <a:accent2>
          <a:srgbClr val="080808"/>
        </a:accent2>
        <a:accent3>
          <a:srgbClr val="FFFFFF"/>
        </a:accent3>
        <a:accent4>
          <a:srgbClr val="002A00"/>
        </a:accent4>
        <a:accent5>
          <a:srgbClr val="F3F3F3"/>
        </a:accent5>
        <a:accent6>
          <a:srgbClr val="060606"/>
        </a:accent6>
        <a:hlink>
          <a:srgbClr val="FF3300"/>
        </a:hlink>
        <a:folHlink>
          <a:srgbClr val="08080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886BF419-5060-40D0-B6FB-AD8724573988}" vid="{8716AE9A-7698-4DC7-AFB5-7DFA0535569B}"/>
    </a:ext>
  </a:extLst>
</a:theme>
</file>

<file path=ppt/theme/theme3.xml><?xml version="1.0" encoding="utf-8"?>
<a:theme xmlns:a="http://schemas.openxmlformats.org/drawingml/2006/main" name="Delphi">
  <a:themeElements>
    <a:clrScheme name="Delphi">
      <a:dk1>
        <a:sysClr val="windowText" lastClr="000000"/>
      </a:dk1>
      <a:lt1>
        <a:sysClr val="window" lastClr="FFFFFF"/>
      </a:lt1>
      <a:dk2>
        <a:srgbClr val="ECECEC"/>
      </a:dk2>
      <a:lt2>
        <a:srgbClr val="595959"/>
      </a:lt2>
      <a:accent1>
        <a:srgbClr val="294D54"/>
      </a:accent1>
      <a:accent2>
        <a:srgbClr val="651230"/>
      </a:accent2>
      <a:accent3>
        <a:srgbClr val="5A5954"/>
      </a:accent3>
      <a:accent4>
        <a:srgbClr val="8A7366"/>
      </a:accent4>
      <a:accent5>
        <a:srgbClr val="749DA8"/>
      </a:accent5>
      <a:accent6>
        <a:srgbClr val="AA5A63"/>
      </a:accent6>
      <a:hlink>
        <a:srgbClr val="0563C1"/>
      </a:hlink>
      <a:folHlink>
        <a:srgbClr val="954F72"/>
      </a:folHlink>
    </a:clrScheme>
    <a:fontScheme name="Delphi">
      <a:majorFont>
        <a:latin typeface="Noe Display Bol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lphi Grundmall 181009.pptx" id="{E9380AD8-BC8E-455D-80F1-755F54D9E8D3}" vid="{3AB64206-5640-4911-83C3-805C7D383A88}"/>
    </a:ext>
  </a:ext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TotalTime>
  <Words>1442</Words>
  <Application>Microsoft Office PowerPoint</Application>
  <PresentationFormat>Widescreen</PresentationFormat>
  <Paragraphs>391</Paragraphs>
  <Slides>48</Slides>
  <Notes>11</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48</vt:i4>
      </vt:variant>
    </vt:vector>
  </HeadingPairs>
  <TitlesOfParts>
    <vt:vector size="59" baseType="lpstr">
      <vt:lpstr>ＭＳ Ｐゴシック</vt:lpstr>
      <vt:lpstr>Arial</vt:lpstr>
      <vt:lpstr>Calibri</vt:lpstr>
      <vt:lpstr>Constantia</vt:lpstr>
      <vt:lpstr>Noe Display Bold</vt:lpstr>
      <vt:lpstr>Noto Sans Symbols</vt:lpstr>
      <vt:lpstr>Tahoma</vt:lpstr>
      <vt:lpstr>Wingdings</vt:lpstr>
      <vt:lpstr>Bristows Theme</vt:lpstr>
      <vt:lpstr>Datainspektionen</vt:lpstr>
      <vt:lpstr>Delphi</vt:lpstr>
      <vt:lpstr>Varmt välkommen till GDPR-dagen 2019!</vt:lpstr>
      <vt:lpstr>PowerPoint Presentation</vt:lpstr>
      <vt:lpstr>GDPR - Tillsyn och efterlevnad  Elisabeth Jilderyd, Datainspektionen </vt:lpstr>
      <vt:lpstr>PowerPoint Presentation</vt:lpstr>
      <vt:lpstr>PowerPoint Presentation</vt:lpstr>
      <vt:lpstr>Sju strategiska utvecklingsområden </vt:lpstr>
      <vt:lpstr>Datainspektionens organisation</vt:lpstr>
      <vt:lpstr>Stor bredd på uppgifterna </vt:lpstr>
      <vt:lpstr>Vad har hänt sedan 25 maj 2018?</vt:lpstr>
      <vt:lpstr>Lite statistik … 25 maj 2018 – 31 jan 2019</vt:lpstr>
      <vt:lpstr>PowerPoint Presentation</vt:lpstr>
      <vt:lpstr>PowerPoint Presentation</vt:lpstr>
      <vt:lpstr>Hur gör jag för att följa GDPR?</vt:lpstr>
      <vt:lpstr>Hur gör jag för att följa GDPR?</vt:lpstr>
      <vt:lpstr>Hur gör jag för att följa GDPR?</vt:lpstr>
      <vt:lpstr>Nya uppgifter för Datainspektionen –  och verksamheterna </vt:lpstr>
      <vt:lpstr>Vilken hjälp finns?</vt:lpstr>
      <vt:lpstr>Vilka vägledningar är på gång?</vt:lpstr>
      <vt:lpstr>EU-samarbetet</vt:lpstr>
      <vt:lpstr>Tillsyn – avslutad och på gång</vt:lpstr>
      <vt:lpstr>Övriga erfarenheter – några utmaningar:</vt:lpstr>
      <vt:lpstr>PowerPoint Presentation</vt:lpstr>
      <vt:lpstr>PowerPoint Presentation</vt:lpstr>
      <vt:lpstr>PowerPoint Presentation</vt:lpstr>
      <vt:lpstr>GDPR Transparency and Accountability</vt:lpstr>
      <vt:lpstr>Data Protection </vt:lpstr>
      <vt:lpstr>PowerPoint Presentation</vt:lpstr>
      <vt:lpstr>PowerPoint Presentation</vt:lpstr>
      <vt:lpstr>That dam breach or that damn breach?</vt:lpstr>
      <vt:lpstr>GDPR and beyond……</vt:lpstr>
      <vt:lpstr>Brexit: Deal or no deal</vt:lpstr>
      <vt:lpstr>Deal or No Deal</vt:lpstr>
      <vt:lpstr>Data Transfers pre Brexit</vt:lpstr>
      <vt:lpstr>Brexit and data transfers</vt:lpstr>
      <vt:lpstr>Brexit and other data consequences</vt:lpstr>
      <vt:lpstr>GDPR and beyond……</vt:lpstr>
      <vt:lpstr>2013 Study on Trade Secrets</vt:lpstr>
      <vt:lpstr>Directive 2016/943 on the protection of undisclosed know-how and business information (trade secrets) against their unlawful acquisition, use and disclosure</vt:lpstr>
      <vt:lpstr>How to protect trade secrets</vt:lpstr>
      <vt:lpstr>Often the biggest threat is ourselves</vt:lpstr>
      <vt:lpstr>Big Data</vt:lpstr>
      <vt:lpstr>PowerPoint Presentation</vt:lpstr>
      <vt:lpstr>PowerPoint Presentation</vt:lpstr>
      <vt:lpstr>PowerPoint Presentation</vt:lpstr>
      <vt:lpstr>GDPR and beyond……</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Josefin Seglem</cp:lastModifiedBy>
  <cp:revision>4</cp:revision>
  <dcterms:created xsi:type="dcterms:W3CDTF">2019-01-17T13:40:00Z</dcterms:created>
  <dcterms:modified xsi:type="dcterms:W3CDTF">2019-02-11T14:42:24Z</dcterms:modified>
</cp:coreProperties>
</file>